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Leaf Anatomy: A Comparative Study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Monocots vs. Dicots: Unveiling Structural Differences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Introduction: The Leaf's Tale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Monocot Leaf Anatomy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Dicot Leaf Anatomy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Comparative Analysis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Introduction: The Leaf's Tale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presentation dives into the anatomical differences between monocot and dicot leaves, essential for understanding plant physiology and classification.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field project report is aligned with the National Education Policy 2020, emphasizing practical learning and skill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Details about the student, including their name, department (Computer Science), class (B.Sc. Semester – III), and academic session (2025-2026).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Recognition of the supervisor's role in guiding the student through the field project, ensuring its academic rigor.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project's assessment includes both internal (CIE) and external (SEE) evaluations, contributing to the final grade.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Monocot Leaf Anatomy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Monocot leaves are characterized by parallel venation, where veins run parallel to each other along the length of the leaf.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mesophyll tissue in monocot leaves is typically undifferentiated, lacking distinct palisade and spongy layers.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Bundle sheath extensions provide structural support and aid in the transport of water and nutrients throughout the leaf.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Stomata are often distributed evenly on both the upper and lower surfaces of monocot leaves, facilitating gas exchange.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examples include grasses, lilies, and corn, showcasing the diverse range of monocot leaf adaptations.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Dicot Leaf Anatomy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Dicot leaves exhibit reticulate venation, forming a net-like pattern of veins that branch and interconnect throughout the leaf.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mesophyll tissue is differentiated into palisade and spongy layers, each with specialized roles in photosynthesis.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palisade layer consists of tightly packed cells containing numerous chloroplasts, maximizing light absorption for photosynthesis.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spongy layer has loosely arranged cells with air spaces, facilitating gas exchange between the leaf and the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Stomata are typically concentrated on the lower surface of dicot leaves, reducing water loss through transpiration.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Comparative Analysis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Monocots have parallel veins; dicots have netted veins. The structure reflects their vascular system architecture and transport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Monocots have undifferentiated mesophyll; dicots have palisade and spongy layers. This differentiation optimizes light capture and CO2 diffusion.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Monocots often have stomata on both surfaces; dicots mainly on the lower surface. Stomatal distribution affects water conservation.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Bundle sheath extensions provide support in monocots; dicots rely on the vein network. Support mechanisms ensure leaf rigidity.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Structural differences impact photosynthetic efficiency and adaptation to diverse environments. Understanding these helps interpret ecology.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extend our sincere appreciation to the faculty, staff, and administration of Shri Shivaji Education Society’s Science College, Nagpur.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special thank you to our supervisor for their invaluable guidance, support, and expertise throughout this project. It was of great value.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grateful to the internal and external examiners for their thorough evaluation and constructive feedback on this field project. We appreciate you.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acknowledge RTM Nagpur University for providing the framework and opportunity to undertake this field project under the NEP 2020 curriculum.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attention. We hope this presentation has provided valuable insights into the anatomical differences between monocot and dicot leaves.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2025-10-15T13:43:24Z</dcterms:created>
  <dcterms:modified xsi:type="dcterms:W3CDTF">2025-10-15T13:43:24Z</dcterms:modified>
</cp:coreProperties>
</file>