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Leihitu Peninsula Cultures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Rich Cultural Heritage of Indonesia's Hidden Gem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Leihitu Peninsula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Arts &amp; Crafts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Festivals &amp; Ceremonies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Culinary Traditions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Preservation &amp; Future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Leihitu Peninsula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Leihitu Peninsula is a stunning geographical formation located in Indonesia, offering breathtaking natural landscapes and diverse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peninsula serves as a living museum of Indonesian culture, preserving ancient traditions and customs that have been passed down through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region boasts a rich history dating back centuries, with influences from various maritime trading routes and indigenous civilizations.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Home to multiple ethnic groups, the peninsula showcases remarkable cultural diversity with unique customs, languages, and artistic expressions.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Today, local communities actively work to preserve their cultural heritage while embracing modern developments and sustainable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Arts &amp; Crafts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artisans create intricate textiles using traditional weaving techniques, with patterns that tell stories of ancestors and cultural identity.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Skilled craftsmen carve beautiful wooden artifacts, from ceremonial masks to everyday items, each piece reflecting deep cultural symbolism.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pottery techniques are preserved, creating functional and decorative pieces that showcase the peninsula's artistic excellence.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instruments are crafted with precision, each designed to produce unique sounds that accompany cultural ceremonies and celebrations.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Modern artists blend traditional techniques with contemporary designs, creating innovative cultural expressions that appeal to new generations.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Festivals &amp; Ceremonies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Annual harvest celebrations bring communities together, featuring traditional dances, music, and rituals that honor agricultural abundance.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Important life transitions are marked by elaborate ceremonies that prepare young people for their roles in society and cultural continuity.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spiritual practices are maintained through ceremonies that connect the community with ancestral wisdom and natural forces.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community events strengthen social bonds through shared meals, storytelling, and collective cultural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Various seasonal festivals mark the changing of tides and agricultural cycles, reflecting the deep connection between culture and environment.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Culinary Traditions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dishes feature fresh seafood, tropical fruits, and traditional spices, creating unique flavors that represent the region's bounty.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Ancient cooking methods are preserved, including steaming in banana leaves, open-fire grilling, and fermentation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Traditional foods carry deep cultural meanings, with specific dishes prepared for ceremonies, celebrations, and important life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Sustainable farming traditions ensure food security while maintaining ecological balance and respecting natural cycles.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Food sharing is central to community life, with traditional feasts bringing people together to celebrate cultural bonds and shared heritage.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Preservation &amp; Future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communities and researchers work together to document traditional knowledge, ensuring cultural practices are recorded for future generations.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education initiatives teach younger generations traditional skills, languages, and values to maintain cultural continuity.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Cultural tourism provides economic opportunities while presenting challenges in maintaining authenticity and preventing commercialization.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Local leadership in cultural preservation ensures that traditions evolve organically while maintaining their core significance and meaning.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Leihitu's unique cultural heritage gains international attention, offering opportunities for cultural exchange and global appreciation of Indonesian diversity.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2025-10-01T01:17:08Z</dcterms:created>
  <dcterms:modified xsi:type="dcterms:W3CDTF">2025-10-01T01:17:08Z</dcterms:modified>
</cp:coreProperties>
</file>