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Level Up: A Journey Through the Evolution of Games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Tracing the incredible history and future of interactive entertainment.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Virtual Reality: Immersion Redefined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Virtual reality technology made significant strides, offering immersive and realistic experiences that transport players into virtual worlds, revolutionizing gaming.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VR gaming introduces new forms of interaction and presence, allowing players to physically engage with virtual environments and experience games in unprecedented ways.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VR enables immersive storytelling, placing players at the center of narratives and blurring the lines between reality and fiction, enhancing player engagement.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VR gaming holds immense potential for future innovation, promising to revolutionize entertainment, education, and various industries with immersive experiences.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VR gaming enhances the sensory experience, engaging sight, sound, and touch to create compelling and believable virtual environments for players.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Games: Beyond Boundaries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Cloud gaming allows players to stream games to any device, eliminating the need for expensive hardware and expanding accessibility to gaming experiences.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Augmented reality overlays digital content onto the real world, creating hybrid gaming experiences that blend virtual and physical environments, unlocking new possibilities.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Artificial intelligence enhances game design, creating more dynamic and responsive characters, environments, and narratives that can adapt to player actions.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Games become increasingly personalized, tailoring experiences to individual player preferences, playstyles, and skill levels, enhancing engagement and satisfaction.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Games evolve into platforms for social interaction, creative expression, and community building, expanding beyond entertainment to encompass broader aspects of life.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taking the time to explore the evolution of games. We hope you enjoyed this journey through gaming history!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appreciate your attention and hope this presentation has provided you with valuable insights into the dynamic world of gaming.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encourage you to continue exploring the ever-evolving world of games and discover new experiences and innovations in the industry.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If you have any questions or require further information, please feel free to reach out. We are happy to assist you in any way we can.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again for your participation. We hope you leave with a deeper appreciation for the history and future of games.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Genesis: Games Begin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Arcade Age: Pixels Arrive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Home Consoles: Gaming Enters Homes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PC Gaming: Power and Customization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Internet Era: Connecting Worlds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Mobile Gaming: Gaming on the Go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Indie Games: Creativity Unleashed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Virtual Reality: Immersion Redefined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Games: Beyond Boundaries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Genesis: Games Begin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Games like Mancala and Senet emerged thousands of years ago, demonstrating humanity's innate desire for structured play and strategic thinking.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From Chess to Go, board games fostered intellectual competition and social interaction across different cultures and historical periods.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Dice games introduced elements of chance and probability, shaping the foundation for future gambling and strategic risk assessment activities.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Early forms of interactive storytelling began to emerge, setting the stage for the narrative complexity we see in modern video games.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Despite their simplicity, early games often involved complex strategies and decision-making, challenging players intellectually.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Arcade Age: Pixels Arrive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Pong marked the beginning of the video game industry, captivating audiences with its simple yet addictive gameplay and sparking innovation.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Space Invaders popularized the arcade scene, introducing concepts like high scores and drawing crowds into public gaming spaces.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Pac-Man transcended gaming, becoming a cultural icon and influencing art, music, and popular culture with its maze-chasing gameplay.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late 1970s and early 1980s witnessed a surge in arcade popularity, shaping the gaming landscape and leaving a lasting legacy.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Arcades fostered a unique social environment, where players gathered to compete, socialize, and witness the evolution of gaming.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Home Consoles: Gaming Enters Homes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Atari brought arcade experiences into homes, paving the way for the console gaming market and introducing iconic titles to a wider audience.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Nintendo revitalized the console industry with the NES, introducing franchises like Mario and Zelda, and setting new standards for gameplay.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competition between Nintendo and Sega drove innovation, pushing console technology and game development to new heights, captivating players globally.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evolution from 8-bit to 16-bit graphics brought enhanced visuals and gameplay, attracting a more diverse audience to home gaming.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Home consoles made gaming more accessible, transforming it from a public arcade activity to a private, personal form of entertainment.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PC Gaming: Power and Customization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Personal computers offered greater processing power and flexibility, attracting gamers seeking advanced graphics and customization options.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PC gaming fostered a thriving modding community, where players could create and share custom content, extending the lifespan of games.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PC gaming became a hub for strategy games like StarCraft and Civilization, attracting players who enjoyed deep gameplay mechanics and complex decision-making.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PC gaming pioneered online multiplayer experiences, connecting players worldwide and fostering competitive and cooperative gameplay.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PC gaming served as a testing ground for new technologies and game genres, pushing the boundaries of interactive entertainment.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Internet Era: Connecting Worlds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internet enabled seamless online multiplayer, connecting players globally and transforming gaming into a social and competitive experience.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Massively multiplayer online role-playing games (MMORPGs) created persistent virtual worlds, allowing players to collaborate, compete, and build communities.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internet facilitated digital distribution, making games more accessible and convenient to purchase and download, changing the retail landscape.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Online gaming fostered the growth of esports, transforming competitive gaming into a professional sport with tournaments, sponsorships, and dedicated fans.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internet fostered a global gaming community, allowing players from diverse backgrounds to connect, share experiences, and collaborate.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Mobile Gaming: Gaming on the Go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Smartphones brought gaming to the masses, offering casual and accessible experiences that could be enjoyed anytime, anywhere, impacting on-the-go entertainment.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Mobile gaming popularized casual games like Candy Crush and Angry Birds, attracting a wider audience and generating massive revenue streams.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free-to-play model dominated mobile gaming, allowing players to access games for free while offering in-app purchases for enhanced experiences.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Touchscreen controls revolutionized game design, creating intuitive and engaging experiences tailored to mobile devices, attracting diverse users.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Mobile gaming made gaming more accessible than ever before, removing barriers of entry and inviting players of all ages and backgrounds.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Indie Games: Creativity Unleashed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Independent game developers gained prominence, creating unique and experimental games that challenged conventions and pushed creative boundaries in entertainment.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Indie games often prioritize artistic expression and personal narratives, offering players intimate and thought-provoking experiences, challenging industry norms.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Indie developers experiment with unconventional gameplay mechanics and innovative designs, creating fresh and exciting experiences for players seeking originality.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Crowdfunding platforms empowered indie developers to raise funds and connect with their audience, fostering a community-driven approach to game development.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indie game scene represents a diverse landscape of genres, styles, and perspectives, enriching the gaming ecosystem and inspiring innovation.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2025-04-21T10:24:27Z</dcterms:created>
  <dcterms:modified xsi:type="dcterms:W3CDTF">2025-04-21T10:24:27Z</dcterms:modified>
</cp:coreProperties>
</file>