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Simple Machines: A Kid's Guide to Levers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Science and Fun Behind Levers!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Levers: Other Simple Machines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ramp that reduces the force needed to move objects higher, but increases the distance.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shape that forces materials apart by applying force over a larger area. An axe is an example.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inclined plane wrapped around a cylinder used to hold things together tightly.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wheel attached to a rod (axle) that rotates together to move objects easily. Car wheels are an example.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wheel with a rope wrapped around it used to lift objects by changing the direction of force.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 Superpowers: 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are simple machines with the power to make tasks easier and more efficient.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three classes of levers, each with different arrangements of fulcrum, effort, and load.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are all around us, from playground equipment to kitchen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Hands-on experiments help understand how levers work and their impact on our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exploring and discovering the amazing world of simple machines!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simple machine adventure!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stop asking questions and exploring the world around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always something new to discover.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 have the potential to achieve a lot with this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the best of success for future learning!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What's a Lever?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1 Levers: Balance Masters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2 Levers: Strength Multipliers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3 Levers: Speed &amp; Motion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in Action: Real-World Fun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Time: Build a Simple Lever!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Are Levers Important?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Levers: Other Simple Machines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 Superpowers: 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What's a Lever?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lever is a simple machine that makes work easier. It's a rigid object that pivots around a fixed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help us lift heavy things or apply force more effectively with less effort on our part.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Think of seesaws, crowbars, and even your arm! Levers are all around us, helping us daily.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fulcrum is the support that the lever pivots on. The position of the fulcrum matters a lot!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work by balancing the force applied on one end with the load or weight on the other side.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1 Levers: Balance Masters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seesaw is a perfect Class 1 lever. The fulcrum is right in the center, balancing the weight.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effort (force you apply) and the load (the weight) are on opposite sides of the fulcrum.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Scissors are two levers working together. The pivot point is the fulcrum in the middle.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crowbar is used to lift heavy objects. The fulcrum is positioned to amplify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1 levers are all about balance and can change both the direction and the force.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2 Levers: Strength Multipliers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wheelbarrow is a fantastic example. The load (what you're carrying) is in the middle.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nutcracker uses this principle to crack nuts with less force from your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Bottle openers are class 2 levers. They require less force to open a bottle.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2 levers always multiply your force, making it easier to lift heavy loads.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levers are designed to minimize the effort needed to move or lift items.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3 Levers: Speed &amp;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arm is a great example! The effort comes from your muscles between your elbow and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fishing rod uses this to cast the line far. Less effort is needed for greater distance.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Tongs are designed to quickly grasp and move objects, using less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 3 levers are about speed and distance, not necessarily multiplying 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provide a wide range of motion and quick responses, which is why arms use them.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in Action: Real-World Fun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types of levers at the playground: seesaws, swings and other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levers in the kitchen: can openers, tongs, and other tools use levers.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tools in the garage like hammers and pliers. What levers are they using?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everyday gadgets and tools to understand the types of levers they 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some simple experiments to illustrate mechanical advantages with household items.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Time: Build a Simple Lever!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a ruler, pencil (as fulcrum), and some small objects to lift (like erasers or small toys).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Place the pencil under the ruler to create a Class 1 lever. Adjust the pencil to change the effect.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lifting the objects by applying force on the other end of the ruler. Observe the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the fulcrum (pencil position) and see how it affects the force needed to lift the object.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Note how the distance between the fulcrum and the load impacts the effort needed to lift it.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Are Levers Important?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reduce the amount of force needed, making hard tasks easier for us every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levers, we can do more work with less energy, saving us time and effort.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levers leads to new inventions and innovations that simplify our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help us solve problems by providing clever solutions to move or lift things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Levers have been used for centuries to build structures, move objects, and create technology.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2025-04-24T07:27:27Z</dcterms:created>
  <dcterms:modified xsi:type="dcterms:W3CDTF">2025-04-24T07:27:27Z</dcterms:modified>
</cp:coreProperties>
</file>