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Linear Programming: Optimizing Engineering Solutions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Practical Approach to Resource Allocation in Engineering Mathematics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Chemical Engineering: Process Optimization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chemical reactions to maximize yield. Reduce waste and minimize production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blending processes for product quality. Control product characteristics with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distillation column parameters for separation. Improve product purity and energy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process control systems to reduce variability. Maintain consistent product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plant locations to minimize logistics costs. Strategically position facilities in the supply chain.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Limitations: A Balanced Perspective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Guarantees an optimal solution when assumptions are met. Provides a reliable benchmark for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algorithms available for solving large-scale problems. Speeds up the decision-making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Requires linear relationships. Simplifies real-world problems, which may not always be accurate.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Relies on accurate data for model formulation. Errors in input data can lead to sub-optimal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Linear Programming is a solid initial step and can be combined with other optimizaiton methods to give a better solution.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attention and engagement are highly appreciated.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ask any questions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explore linear programming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Efficiency: The Power of Linear Programming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Linear Programming: The Core Principles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Formulating the Problem: From Concept to Equation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Solving Linear Programs: Methods and Techniques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Civil Engineering: Infrastructure ...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Mechanical Engineering: Optimizing Manufacturing ...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Engineering: Network Optimization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Chemical Engineering: Process Optimization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Limitations: A Balanced Perspective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Efficiency: The Power of Linear Programming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Engineers constantly seek optimal solutions. Linear programming provides a structured framework for finding the best possible outcome.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resources demand careful allocation. Linear programming enables efficient distribution of materials, time, and manpower.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 decisions become manageable. Linear programming models provide clear insights for informed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optimizing processes, linear programming can significantly boost overall productivity and reduce operational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construction projects to manufacturing processes, linear programming has practical applications across various engineering fields.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Linear Programming: The Core Principles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Defines the goal – maximizing profit or minimizing cost. It's the core target of the optimization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 the quantities to be determined. They are the adjustable elements that influence the objective.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on resources or requirements. These are the boundaries within which the solution must operate.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Relationships must be linear – proportional and additive. This ensures the problem can be solved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Decision variables cannot be negative. A practical requirement for most real-world engineering scenarios.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Formulating the Problem: From Concept to Equation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the decision variables that will impact the objective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 the optimization goal mathematically. Maximize profits or minimize production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Formulate the limitations as linear inequalities or equations. These define the feasible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Verify that all relationships between variables are linear. This allows for the application of linear programming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 any assumptions made during problem formulation. This improves the model’s clarity and accuracy.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Solving Linear Programs: Methods and Techniques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Suitable for problems with two variables. Visualizes the feasible region and identifies the optimal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iterative algorithm for solving larger problems. Systematically explores the feasible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specialized software for complex models. These tools streamline the optimization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how changes in parameters affect the optimal solution. This provides valuable insights for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Dealing with variables that must be whole numbers. Necessary for scenarios requiring discrete quantities.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Civil Engineering: Infrastructure Optimization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resource allocation for construction projects. Minimize costs and meet deadlines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traffic management systems. Reducing congestion and optimizing routes through linear programming.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water distribution networks. Ensuring equitable and efficient resource utilization.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waste collection and disposal routes. Minimize environmental impact and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efficient project timelines. Allocating resources to meet project milestones on schedule.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Mechanical Engineering: Optimizing Manufacturing Processes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Determining optimal production quantities. Maximize profit while meeting demand requirements.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inventory levels efficiently. Minimize storage costs while ensuring sufficient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machine usage to minimize downtime. Maximize output and reduce production bottlenecks.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material flow from suppliers to customers. Reduce transportation costs and delivery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product designs for performance. Achieve desired specifications with minimum material usage.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Engineering: Network Optimization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power flow in electrical grids. Minimize losses and ensure stable energy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network traffic routing for maximum bandwidth. Reduce congestion and improve communication speeds.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component placement and wiring in circuits. Minimize size and improve signal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resource allocation in telecommunications. Efficiently manage bandwidth and signal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filter designs for signal processing. Minimize noise and improve signal clarity.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2025-04-21T13:14:26Z</dcterms:created>
  <dcterms:modified xsi:type="dcterms:W3CDTF">2025-04-21T13:14:26Z</dcterms:modified>
</cp:coreProperties>
</file>