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Lines and Angles: The Building Blocks of Geometry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the fundamental concepts that shape our world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Polygons and Angles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Four-sided shapes have interior angles that sum to 360 degrees.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Shapes with equal sides and angles, like squares, hexagons, and octagons.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sum of interior angles = (n-2) × 180°, where n is the number of sides.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sum of exterior angles for any polygon is always 360 degrees.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Used in tile patterns, graphic design, and architectural planning.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Angles in Circles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Angles with their vertex at the center of the circle, determining arc measures.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Angles with their vertex on the circle, measuring half the arc they intercept.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Lines that touch a circle at exactly one point, forming right angles with radii.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Angles formed by chords intersecting inside or outside the circle.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Essential in clock design, gear mechanisms, and circular motion studies.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Conclusion and Practice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Lines and angles form the foundation of all geometric understanding and real-world applications.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Regular practice with measuring, drawing, and identifying angles builds geometric intuition.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From architecture to art to engineering, lines and angles shape our built environment.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Explore more complex geometric concepts like trigonometry and coordinate geometry.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Geometry is not just about numbers and formulas—it's about understanding the world around us.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Lines and Angles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Types of Lines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Measuring Angles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Basic Angle Types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Angle Relationships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Parallel Lines and Transversals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Triangles and Angles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Polygons and Angles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Angles in Circles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Conclusion and Practice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Lines and Angles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Straight paths that extend infinitely in both directions without any curves or bends.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Formed when two lines meet at a point, creating a space between them measured in degrees.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Lines and angles are everywhere around us, from buildings to nature to everyday objects.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Used in architecture, engineering, art, design, and countless other fields.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Master the basic concepts of lines and angles to understand more complex geometric shapes.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Types of Lines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Lines that run left to right, parallel to the horizon, like the horizon line itself.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Lines that run up and down, perpendicular to horizontal lines, like building pillars.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Lines that never meet no matter how far they extend, like train tracks.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Lines that intersect at right angles (90 degrees), forming perfect corners.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Lines that cross each other at some point, creating angles where they meet.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Measuring Angles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unit used to measure angles, with a full circle being 360 degrees.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semicircular instrument used to measure and draw angles accurately.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Angles are categorized based on their measurement size and properties.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Accurate angle measurement is crucial in construction and design work.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Regular practice helps develop the skill of estimating and measuring angles.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Basic Angle Types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Angles that measure less than 90 degrees, like the sharp point of a pencil.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Angles that measure exactly 90 degrees, forming perfect L-shapes.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Angles that measure more than 90 degrees but less than 180 degrees.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Angles that measure exactly 180 degrees, forming a straight line.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Angles that measure more than 180 degrees but less than 360 degrees.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Angle Relationships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 angles that add up to 90 degrees, often found in right triangles.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 angles that add up to 180 degrees, forming a straight line together.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Angles that share a common vertex and side but don't overlap.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Opposite angles formed when two lines intersect, always equal in measure.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Angles in the same relative position when lines are cut by a transversal.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Parallel Lines and Transversals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line that crosses two or more parallel lines, creating special angle relationships.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Angles inside parallel lines on opposite sides of the transversal that are equal.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Angles outside parallel lines on opposite sides of the transversal that are equal.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Angles inside parallel lines on the same side of the transversal that add to 180 degrees.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Seen in window blinds, railroad tracks, and architectural designs.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Triangles and Angles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three interior angles of any triangle always add up to 180 degrees.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triangle with all three angles measuring less than 90 degrees.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triangle with one exactly 90-degree angle, crucial for trigonometry.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triangle with one angle measuring more than 90 degrees.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Angles formed outside the triangle when one side is extended.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2025-08-11T14:59:32Z</dcterms:created>
  <dcterms:modified xsi:type="dcterms:W3CDTF">2025-08-11T14:59:32Z</dcterms:modified>
</cp:coreProperties>
</file>