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Liquid Waterproofing Coating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Innovative Solutions for Water Protection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Liquid Waterproofing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Materials and Methods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Advantages of Liquid Coatings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and Solutions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of Liquid Waterproofing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Liquid Waterproofing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Liquid waterproofing is a method used to protect surfaces from water damage by applying a liquid coating that forms a seamless barrier.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Waterproofing is crucial for preventing water infiltration, which can lead to structural damage, mold growth, and other issues.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There are various types of liquid waterproofing coatings, including acrylic, polyurethane, and bituminous-based solutions.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Liquid waterproofing is used in various applications such as roofs, basements, and balconies to ensure long-lasting protection.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method offers benefits like flexibility, durability, and ease of application, making it a preferred choice for many projects.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Materials and Methods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Acrylic coatings are water-based solutions known for their UV resistance and flexibility, suitable for various surfaces.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Polyurethane coatings provide excellent durability and are ideal for areas exposed to harsh weather conditions.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Bituminous coatings are asphalt-based and offer strong adhesion, commonly used for roofing applications.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Liquid coatings can be applied using brushes, rollers, or spray equipment, depending on the surface and project requirements.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When applying liquid coatings, it's important to follow safety guidelines to ensure proper handling and application.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Advantages of Liquid Coatings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Liquid coatings create a seamless barrier, eliminating joints and seams that could allow water penetration.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coatings can adapt to surface movements and temperature changes, providing long-lasting protection.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Liquid waterproofing is often more cost-effective compared to traditional methods, offering savings in both materials and labor.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Many liquid coatings are environmentally friendly, with low VOC emissions and sustainable production processes.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Liquid coatings can be used on a wide range of surfaces, including concrete, metal, and wood, making them highly versatile.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and Solutions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Proper surface preparation is crucial for successful application, ensuring adhesion and effectiveness of the coating.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Weather can impact the application process, so it's important to choose the right time and conditions for applying coatings.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While liquid coatings are durable, regular maintenance and inspections are necessary to ensure long-term performance.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compatibility between the coating and the substrate is essential to prevent peeling or failure.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Advancements in technology are continuously improving the performance and application of liquid waterproofing coatings.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of Liquid Waterproofing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New technologies are enhancing the properties of liquid coatings, making them more efficient and effective.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industry is moving towards more sustainable practices, with eco-friendly materials and processes gaining popularity.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demand for liquid waterproofing solutions is expected to grow, driven by increased construction activities and awareness.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Manufacturers are developing innovative products that offer improved performance and ease of application.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Liquid waterproofing is making a significant impact globally, providing solutions to water-related challenges in various regions.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2025-11-30T04:29:48Z</dcterms:created>
  <dcterms:modified xsi:type="dcterms:W3CDTF">2025-11-30T04:29:48Z</dcterms:modified>
</cp:coreProperties>
</file>