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slideMasters/slideMaster15.xml" ContentType="application/vnd.openxmlformats-officedocument.presentationml.slideMaster+xml"/>
  <Override PartName="/ppt/slides/slide15.xml" ContentType="application/vnd.openxmlformats-officedocument.presentationml.slide+xml"/>
  <Override PartName="/ppt/slideMasters/slideMaster16.xml" ContentType="application/vnd.openxmlformats-officedocument.presentationml.slideMaster+xml"/>
  <Override PartName="/ppt/slides/slide16.xml" ContentType="application/vnd.openxmlformats-officedocument.presentationml.slide+xml"/>
  <Override PartName="/ppt/slideMasters/slideMaster17.xml" ContentType="application/vnd.openxmlformats-officedocument.presentationml.slideMaster+xml"/>
  <Override PartName="/ppt/slides/slide17.xml" ContentType="application/vnd.openxmlformats-officedocument.presentationml.slide+xml"/>
  <Override PartName="/ppt/slideMasters/slideMaster18.xml" ContentType="application/vnd.openxmlformats-officedocument.presentationml.slideMaster+xml"/>
  <Override PartName="/ppt/slides/slide18.xml" ContentType="application/vnd.openxmlformats-officedocument.presentationml.slide+xml"/>
  <Override PartName="/ppt/slideMasters/slideMaster19.xml" ContentType="application/vnd.openxmlformats-officedocument.presentationml.slideMaster+xml"/>
  <Override PartName="/ppt/slides/slide19.xml" ContentType="application/vnd.openxmlformats-officedocument.presentationml.slide+xml"/>
  <Override PartName="/ppt/slideMasters/slideMaster20.xml" ContentType="application/vnd.openxmlformats-officedocument.presentationml.slideMaster+xml"/>
  <Override PartName="/ppt/slides/slide20.xml" ContentType="application/vnd.openxmlformats-officedocument.presentationml.slide+xml"/>
  <Override PartName="/ppt/slideMasters/slideMaster21.xml" ContentType="application/vnd.openxmlformats-officedocument.presentationml.slideMaster+xml"/>
  <Override PartName="/ppt/slides/slide21.xml" ContentType="application/vnd.openxmlformats-officedocument.presentationml.slide+xml"/>
  <Override PartName="/ppt/slideMasters/slideMaster22.xml" ContentType="application/vnd.openxmlformats-officedocument.presentationml.slideMaster+xml"/>
  <Override PartName="/ppt/slides/slide22.xml" ContentType="application/vnd.openxmlformats-officedocument.presentationml.slide+xml"/>
  <Override PartName="/ppt/slideMasters/slideMaster23.xml" ContentType="application/vnd.openxmlformats-officedocument.presentationml.slideMaster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notesMasterIdLst>
    <p:notesMasterId r:id="rId2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1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5.xml"/>
		</Relationships>
</file>

<file path=ppt/notesSlides/_rels/notesSlide1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6.xml"/>
		</Relationships>
</file>

<file path=ppt/notesSlides/_rels/notesSlide1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7.xml"/>
		</Relationships>
</file>

<file path=ppt/notesSlides/_rels/notesSlide1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8.xml"/>
		</Relationships>
</file>

<file path=ppt/notesSlides/_rels/notesSlide1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9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2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0.xml"/>
		</Relationships>
</file>

<file path=ppt/notesSlides/_rels/notesSlide2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1.xml"/>
		</Relationships>
</file>

<file path=ppt/notesSlides/_rels/notesSlide2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2.xml"/>
		</Relationships>
</file>

<file path=ppt/notesSlides/_rels/notesSlide2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3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Gems: Echoes Through Time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enduring stories and their impact on our world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Escape to Another Era: The Joy of Reading Classics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life through characters. Novels provide a window into customs and social structures gaining deeper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Classics disconnect the smartphone to savor the beauty of language. Contemplate and understand characterizations.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 explores love, loss, and the search for meaning. Themes transcend time which provide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will enhance explorations and engagement. This environment creates new discussions for exploring timeless 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Classics can be found during difficult periods. Timeless tales serve to give reflection, enlightenment, and catharsis.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Preserving Literary Heritage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Classics help preserve traditions by conveying values. Gives unique identity in human history.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Great stories are built from imagination and inspiration. Literature helps create something from what exists.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Classics explore past societies to gain understanding. Gain knowledge of people that once existed and their history.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characters, beliefs, and lives. Building empathy is crucial in developing new knowledge of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Great writing styles strengthen comprehension. Analyzing provides better understanding for writing skills. 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characters, relationships, and emotions helps learn life lessons. Provides insights from great leaders.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insight and engage with others in book clubs. Social connections can be formed with reading enthusiasts.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question by analyzing themes and different plots. Develops a better way of thinking and more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values and customs from places and cultures. Understand differences, be creative,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unique settings that have stood the test of time. Read creative plots that can broaden imaginations.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exploring literary gems that captivate our minds and hearts. Their stories transcend time and continue to inspire.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to engage in timeless stories and unlock wisdom. Appreciate the legacy that literature leaves for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and share knowledge from literary gems. Sharing new ideas helps to engage and share new ideas with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keep reading to explore the pages of many other authors. Broaden the mind with various types of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discovering classics with profound themes. The journey through literary history has been inspiring and thought provoking.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Literary Treasures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 explores universal themes like love, loss, and morality, offering insights into the human condition that remain relevant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works provide valuable windows into past societies, cultures, and historical events, enriching our understanding of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 has profoundly influenced subsequent writers and artists, shaping the landscape of literature and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Reading classics exposes us to sophisticated language, diverse writing styles, and masterful storytelling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complex narratives and characters encourages critical thinking, analysis, and interpretation skills.</a:t>
            </a:r>
            <a:endParaRPr 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Diving into 'Twit'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is a tale of [Explain the event]. The story revolves around [Explain the event] and explores the themes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author's background significantly influenced the themes and writing style of 'Twit', reflecting [Explain the event] of the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story unfolds in [Explain the event], creating a backdrop that enhances the narrative and character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main characters, [Explain the event], each contribute uniquely to the plot and embody various aspects of human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Upon its release, 'Twit' was received with [Explain the event], with some praising [Explain the event].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Themes Explored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prominent theme in 'Twit' is [Explain the event], which is explored through [Explain the event] and actions of the characters.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Another significant theme is [Explain the event], highlighting the complexities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also delves into [Explain the event], prompting readers to consider the implications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author uses [Explain the event] to examine the human tendency towards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Finally, 'Twit' touches upon [Explain the event], questioning the boundaries of [Explain the event].</a:t>
            </a:r>
            <a:endParaRPr 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A represents [Explain the event], driven by [Explain the event] and ultimately facing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B embodies [Explain the event], struggling with [Explain the event] throughout the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a symbol of [Explain the event], Character C provides a contrast to [Explain the event] and challenges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D's journey reflects [Explain the event], revealing the impact of [Explain the event] on individual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as [Explain the event], Character E influences the plot by [Explain the event] and affecting the destinies of others.</a:t>
            </a:r>
            <a:endParaRPr 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Devices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author uses symbolism to [Explain the event], adding layers of meaning to seemingly simple objects and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Vivid imagery paints a picture of [Explain the event], immersing the reader in the sensory experience of the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Irony is employed to [Explain the event], creating a contrast between expectation and reality that highlights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Foreshadowing hints at [Explain the event], building suspense and anticipation for what is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Metaphors are used to [Explain the event], providing deeper insights into the characters' emotions and the story's overall message.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in Context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reflects the [Explain the event] prevalent during the time it was written, addressing concerns about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work aligns with [Explain the event], emphasizing themes of [Explain the event] and challenging conventional norms.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author drew inspiration from [Explain the event], incorporating elements of [Explain the event] into the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can be compared to [Explain the event], as both explore similar themes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story's enduring appeal has influenced [Explain the event], inspiring subsequent authors to tackle similar subjects.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Timeless Tales, Enduring Impact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Gatsby: The American Dreamer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Thematic Resonance: Gatsby Today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Iconic Characters: Beyond Gatsby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Lesser-Known Gems: Discovering Hidden Classics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Literature's Enduring Influence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Escape to Another Era: The Joy of Reading Classics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Preserving Literary Heritage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Stories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3749040" y="40233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4206240" y="40233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Literary Treasures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3749040" y="43891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4206240" y="43891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Diving into 'Twit'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Relevance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lessons conveyed in 'Twit' about [Explain the event] remain relevant in contemporary society, prompting reflection on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story's social commentary on [Explain the event] continues to resonate, sparking conversations about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presents ethical dilemmas that challenge readers to consider their own values and beliefs in the face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portrayal of human nature in 'Twit' offers insights into our capacity for [Explain the event], encouraging empathy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engaging with the characters and themes, readers can gain a deeper understanding of themselves and their place in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Critical Interpretations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Feminist critics analyze 'Twit' through the lens of [Explain the event], examining the portrayal of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Marxist critics focus on [Explain the event], highlighting the power dynamics and social inequalities present in the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Psychoanalytic critics explore the [Explain the event], interpreting the characters' actions and motivations through psychological theories.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Postcolonial critics examine the [Explain the event], questioning the representation of [Explain the event] and the legacy of colonialism.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Reader-response critics emphasize the role of the reader in shaping the meaning of 'Twit', acknowledging the subjective interpretations that arise from individual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Exploration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other classic works that share similar themes or writing styles, such as [Explain the event].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 critical essays that offer different perspectives on 'Twit', deepening your understanding of its complexities.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into the author's biography to gain insights into their life and influences, which may shed light on their 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online resources, such as literary databases and academic journals, to access a wealth of information about 'Twit'.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discussion groups or book clubs to share your thoughts and interpretations with other readers.</a:t>
            </a:r>
            <a:endParaRPr 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timeless tale of 'Twit'. We hope this presentation has inspired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your journey through classic literature and discover the treasures it holds.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if you have any questions or would like to discuss 'Twit'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spark a lifelong love of reading and a deeper appreciation for the power of storytelling.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the story of 'Twit' leaves a lasting impression and encourages you to reflect on its themes in your own life.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13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Themes Explored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14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Analysis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15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Devices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16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'Twit' in Context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17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Relevance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18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Critical Interpretations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19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Exploration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20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Timeless Tales, Enduring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works captivate readers with immersive narratives and engaging plots, drawing them into different worlds and eras.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Memorable characters grapple with universal struggles, their flaws and triumphs resonating across generations of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stories delve into love, loss, ambition, and morality, exploring the human condition and its timeless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 provides a window into past societies, offering valuable insights into history, customs, and ideologies.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Their enduring power lies in their ability to spark introspection and reflection, prompting readers to examine their own values.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Gatsby: The American Dreamer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"The Great Gatsby" captures the extravagance and excess of the Jazz Age, reflecting the social and economic climate.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self-made millionaire, Gatsby embodies the pursuit of the American Dream, striving for wealth and social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Gatsby's idealized love for Daisy Buchanan drives his actions, highlighting the power and danger of illusion.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novel critiques the moral decay and superficiality of the wealthy elite, exposing the dark side of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Gatsby's pursuit of an unattainable dream leads to his downfall, serving as a cautionary tale about the emptiness.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Thematic Resonance: Gatsby Today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Gatsby's story continues to resonate as it mirrors contemporary struggles with wealth inequality and the pursuit of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novel explores the complexities of love and the dangers of idealizing others, relevant to modern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Gatsby's social aspirations provide insights into contemporary issues, mirroring obsession with social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Gatsby critiques the allure of materialism and the emptiness of consumer culture, sparking reflection on our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Numerous film adaptations demonstrate Gatsby's enduring appeal, captivating audiences with its themes and characters.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Iconic Characters: Beyond Gatsby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master detective's brilliance and deduction skills have made him a timeless figure, inspiring detective fiction.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 independence and wit challenge social norms, making her an icon for female empowerment in Jane Austen's Pride and Prejudice.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Captain's obsessive pursuit of the white whale makes him a haunting figure, serving as a cautionary tale in Moby Dick.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 Kill a Mockingbird presents this moral compass, his commitment to justice makes him a symbol of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Heathcliff's dark nature explores human emotions. Passion and destruction provide rich exploration of human soul in Wuthering Heights.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Lesser-Known Gems: Discovering Hidden Classics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Oscar Wilde's novel explores vanity and morality, exploring the dark side of human nature that captivates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Kate Chopin's novel challenges gender roles, offering exploration of female independence and the desire for personal freedom.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Bulgakov's novel is a satire which comments on religious and political events that blend fantasy, political commentary.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hidden gems in online communities. Discover classic books, recommendations from book lovers to find inspiration.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different genres, periods, and cultures. Discover hidden gems and world of diverse storytelling by paying attention.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Literature's Enduring Influence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Classic novels explore universal human experiences, providing the chance to relate with them in compelling narratives.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innovative approach to storytelling is applied through various methods. Techniques can influence modern writing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Detective fiction owes Poe and Doyle, who crafted the detective archetype seen in modern stories. Gaining a deeper appreciation.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Reading genres identifies recurring themes that influenced modern authors. Provides insights into impact on contempary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Atwood's The Handmaid's Tale, Orwell's 1984 are classics, showing the connection between classic and modern literature.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2025-07-02T12:10:41Z</dcterms:created>
  <dcterms:modified xsi:type="dcterms:W3CDTF">2025-07-02T12:10:41Z</dcterms:modified>
</cp:coreProperties>
</file>