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Liverpool: Premier League Champions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2024-25 Title-Winning Season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Prospects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the role of youth development programs, focusing on how Liverpool nurtures young talent and prepares them for future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potential strategic investments in players and infrastructure, ensuring Liverpool remains competitive and strengthens squad depth.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potential tactical innovations and adjustments, ensuring Liverpool stays ahead of the curve and adapts to evolving playing styles.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Highlighting strategies to sustain Liverpool’s excellence, focusing on continuous improvement and maintaining a winning culture within the club.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the club’s goals and ambitions for the upcoming season, setting clear targets for continued success and further achievements.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Legacy Forged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Highlighting the broader impact of Liverpool’s Premier League title, examining its influence on the club's legacy and historical significance.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Describing the celebratory atmosphere among Liverpool fans, emphasizing their unwavering support and passion during the title-winning season.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Placing the 2024-25 Premier League title in historical context, comparing it to past successes and milestones in Liverpool’s storied history.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Reflecting on the lasting memories and unforgettable moments created during the championship season, celebrating the team's achievements and dedication.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Reinforcing Liverpool’s future aspirations, reiterating the club’s commitment to continued success and establishing a long-term legacy of excellence.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Expressing sincere gratitude for the audience's attention and engagement throughout the presentation, acknowledging their interest and participation.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the contributions of analysts, researchers, and data providers whose insights enriched the presentation and deepened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Encouraging further inquiry and discussion, inviting questions and feedback to foster continued learning and exploration of the topics discussed.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Expressing appreciation for ongoing support and interest, recognizing the collective effort required to achieve shared goals and objectives.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final thoughts and reflections, summarizing key takeaways and emphasizing the importance of continued analysis and understanding.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Triumph Revisited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Tactical Evolution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Player Performance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Managerial Masterclass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Encounters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Club Philosophy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Deep Dive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Prospects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Legacy Forged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Triumph Revisited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analysis of Liverpool's strategic preseason preparations and initial squad composition for the 2024-25 campaign, highlighting key player acquisitions.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Reviewing the tactical framework established by the manager, focusing on formations and playing styles implemented during the season's early stages.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Liverpool’s performance in the first few Premier League games, analyzing their successes and areas needing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the primary goals set by the club management and coaching staff for the season, including specific targets for league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the initial hurdles faced by Liverpool, such as player injuries and tactical adjustments, and how they were managed.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Tactical Evolution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Detailing the evolution of Liverpool’s primary formation, adapting to counter opponent strategies and optimize player strengths during the season.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tactical tweaks made mid-season in response to changing team dynamics, player form, and emerging rival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the development of attacking strategies, including set-piece routines and quick transitions, to enhance goal-scoring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improvements in defensive organization, focusing on pressing tactics and defensive line adjustments to minimize goals conceded.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Highlighting the team’s tactical flexibility, showcasing their ability to switch formations and playing styles to adapt to diverse game situations.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Player Performance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Showcasing the top three Liverpool players of the season, evaluating their individual contributions with statistical analysis and performance metrics.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breakthrough players who significantly impacted Liverpool’s campaign, discussing their roles and future potential within the team.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how player injuries were managed throughout the season, highlighting strategies used to minimize impact on team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the effectiveness of squad rotation strategies, ensuring player fitness and preventing burnout during the demanding Premier League schedule.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the overall impact of key players, detailing how their individual skills and teamwork contributed to Liverpool’s success in crucial matches.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Managerial Masterclass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crucial tactical decisions made by the manager during key matches, evaluating their effectiveness in influencing game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the manager's ability to motivate players, maintaining team morale, and fostering a winning mentality throughout the season.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Reviewing the manager’s transfer strategy, including key acquisitions and sales, and their overall impact on the team’s performance and depth.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Highlighting the manager’s adaptability in responding to unforeseen challenges, such as player injuries and tactical shifts by opponents.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Evaluating the manager’s game management skills, including timely substitutions and strategic adjustments, during critical moments of matches.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Encounters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Detailing the significance of Liverpool's victory over key rivals, emphasizing the strategic approach and player performance that secured the win.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a notable comeback victory, illustrating the tactical adjustments and mental fortitude that enabled Liverpool to overturn a deficit.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a match where Liverpool's defensive resilience was tested, highlighting the tactical measures and individual efforts that secured a clean sheet.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a high-scoring match where Liverpool’s attacking prowess was on full display, showcasing the team's offensive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match that ultimately decided the Premier League title, emphasizing the pressure, tactical decisions, and player performances.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Club Philosophy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Evaluating the level of team cohesion among players, highlighting how strong relationships and mutual support enhanced on-field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the role of Liverpool’s fans, emphasizing how their support and passion influenced the team’s motivation and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Detailing Liverpool’s involvement in community initiatives, showcasing the club’s commitment to giving back and making a positive impact beyond the field.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the training methodologies employed by Liverpool’s coaching staff, focusing on player development and tactical preparation.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overall club culture, including the values and traditions that contributed to Liverpool’s success and sustained winning mentality.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Deep Dive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possession statistics, examining how Liverpool maintained control and utilized possession to dictate game tempo and create scoring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Evaluating passing accuracy rates, focusing on how precise distribution and tactical passing contributed to Liverpool’s attacking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key defensive statistics, such as tackles, interceptions, and clearances, highlighting Liverpool's defensive solidity.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goal conversion rates, focusing on how efficiently Liverpool converted scoring chances into goals, showcasing attacking prowess.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key performance trends throughout the season, illustrating how Liverpool improved in various aspects of the game over time.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2025-10-30T09:41:50Z</dcterms:created>
  <dcterms:modified xsi:type="dcterms:W3CDTF">2025-10-30T09:41:50Z</dcterms:modified>
</cp:coreProperties>
</file>