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639324/pexels-photo-5639324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39324/pexels-photo-563932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 Walk to Freedom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 Nelson Mandela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Beginning of the Journey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Path of Resistance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Road to Freedom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Long Walk Continues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Achieved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060967/pexels-photo-340609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Beginning of the Journey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Path to Freedom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Nelson Mandela embarked on a remarkable journey dedicated to justice and equality for all people in South Africa.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long walk to freedom started with a commitment to challenge oppression and fight for human rights.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Mandela faced numerous obstacles and hardships that tested his resolve and strengthened his determination.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step forward in the journey brought hope and inspired others to join the cause for freedom.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544802/pexels-photo-954480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Path of Resistance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Standing Against Injustice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Mandela demonstrated extraordinary courage by standing firm against systemic injustice and discrimination.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brought people together with shared purpose, creating a powerful movement for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 sacrifices were made along the way, showing deep commitment to the cause of liberation.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resistance movement grew stronger with each passing year, gaining international support and recognition.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03151/pexels-photo-400315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Road to Freedom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Persistence Through Adversity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Through countless challenges, Mandela's resolve never wavered, keeping the dream of freedom alive.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required immense inner strength to maintain hope and continue fighting against overwhelming odds.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solidarity grew, showing that the struggle for freedom resonated with people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Critical moments in the journey marked significant progress toward the ultimate goal of freedom.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686057/pexels-photo-96860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Long Walk Continues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New Future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evolved toward healing and reconciliation, building bridges between divided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new democratic society emerged from the long struggle, founded on equality and justice for 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left a lasting legacy of hope, inspiring future generations to continue the work for freedom.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path to true freedom remains ongoing, requiring continued commitment to justice and human rights.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006703/pexels-photo-340067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Achieved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Triumph of the Human Spirit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long walk finally reached its destination, achieving the ultimate victory of justice over oppression.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Nelson Mandela became a global symbol of hope, demonstrating that freedom is possible through perseverance.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taught valuable lessons about courage, forgiveness, and the power of collective 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story continues to inspire people everywhere to stand up for freedom and human dignity.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2025-09-28T14:15:49Z</dcterms:created>
  <dcterms:modified xsi:type="dcterms:W3CDTF">2025-09-28T14:15:49Z</dcterms:modified>
</cp:coreProperties>
</file>