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Lucía and Invisible Power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Journey of AI and Human Intelligence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 Lucía: The Curious Student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Organization Revolution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Enhancement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Creative Expression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Intelligence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 Lucía: The Curious Student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Lucía is 15 years old, curious, creative, and somewhat perfectionist. She loves learning but often feels overwhelmed by tasks, exams, and pressure to excel.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Faces the constant challenge of balancing multiple responsibilities while trying to maintain high standards in everything she does.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One day, Lucía discovers that artificial intelligence can become her powerful ally, but only if used with wisdom and proper judgment.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Realizes that technology can help manage the overwhelming demands of student life when approached thoughtfully and responsibly.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Embarks on a journey to understand how AI can complement her natural abilities while maintaining her authentic learning experience.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Organization Revolution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Lucía begins by organizing her life better with Notion AI and Google Calendar to plan her weeks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Learns to balance study time with proper rest, creating a sustainable rhythm that prevents burnout and improves productivity.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Uses AI-powered tools to avoid forgetting important tasks and deadlines, creating reliable systems for academic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Experiences the relief of having organized systems in place, thinking 'Finally I have space to breathe!' as her stress decreases.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Establishes solid organizational habits that serve as the foundation for all her future academic and personal endeavors.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Enhancement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Uses ChatGPT and Khan Academy with AI to review material, create outlines, and practice questions for her history studies.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Finds that AI tools help her understand complex topics more efficiently and explore subjects from multiple perspectives.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Her teachers teach her to contrast information: 'AI can help you, but not everything it says is true,' emphasizing verification importance.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Parents and grandparents remind her that deep knowledge comes from reading, reflection, and dialogue, not just technological tools.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Learns to integrate AI assistance with traditional learning methods for a comprehensive and authentic educational experience.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Creative Expression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class, Lucía creates a climate change presentation using Canva and Genially, designing slides with animations and voice narration.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Discovers that AI design tools help her create visually engaging presentations that capture audience attention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Feels proud of her work, thinking 'This really engages!' while understanding that the credit belongs to her creative choices.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Recognizes that AI provides tools, but her personal approach and creativity determine the quality and impact of the final product.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Develops the understanding that technology enhances human creativity rather than replacing the creative process itself.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Intelligence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a classmate offers AI-generated work, Lucía rejects it: 'I prefer to think and make mistakes rather than copy without learning.'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Writes in her journal: 'AI is like a compass. It guides me, but I decide the path. I want to be creative, critical, and respectful.'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Chooses to be 'a digital sheep' who thinks independently rather than someone who copies without understanding or personal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Teachers, parents, and elders remind students that today's youth are tomorrow's future, needing formation, empathy, ethics, and diversity acceptance.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Understands that true education combines technological literacy with human values, preparing for a future that requires both innovation and wisdom.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2025-11-05T10:17:28Z</dcterms:created>
  <dcterms:modified xsi:type="dcterms:W3CDTF">2025-11-05T10:17:28Z</dcterms:modified>
</cp:coreProperties>
</file>