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4206122/pexels-photo-4206122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206122/pexels-photo-420612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Lumbering in Canada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Forest Industry's Legacy and Future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Canadian Timber Empire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Sustainable Forestry Practices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Regional Lumbering Hubs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Lumbering Technologies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Lumbering in Canada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9284077/pexels-photo-2928407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Canadian Timber Empire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National Economic Pillar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Lumbering in Canada dates back to the 17th century, forming the foundation of early settlements and economic development across the nation's vast wilderness regions.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lumber industry contributes billions annually to Canada's economy, supporting hundreds of communities and providing employment for thousands of workers nationwide.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Canada possesses over 30% of the world's boreal forests, making it a global leader in sustainable lumber production and forest management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Canadian lumber exports reach markets worldwide, with the United States being the primary destination, demonstrating the industry's international economic importance.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310362/pexels-photo-3331036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Sustainable Forestry Practices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Balancing Ecology and Economy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lumbering employs selective harvesting techniques that preserve forest ecosystems while meeting production needs, ensuring long-term sustainability.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Canada's lumber industry invests heavily in reforestation programs, planting millions of trees annually to maintain healthy forest cover for future generations.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Industry leaders adhere to strict certification standards like FSC and SFI, ensuring environmental responsibility and sustainable forest management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Well-managed forests serve as carbon sinks, helping mitigate climate change while providing sustainable lumber resources for construction and manufacturing.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846120/pexels-photo-584612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Regional Lumbering Hubs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Industry Centers Across the Nation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BC leads Canada's lumber production with its vast coastal and interior forests, producing high-quality softwoods for domestic and international markets.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Quebec's boreal forests support a thriving lumber industry, producing both softwood and hardwood products for construction and manufacturing sectors.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Ontario's diverse forest regions support lumber operations ranging from small mills to large industrial complexes, serving regional and national markets.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Maritime provinces maintain strong lumbering traditions, utilizing both softwood and hardwood resources for specialized woodworking and construction industries.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760415/pexels-photo-3376041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Lumbering Technologies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Innovation in Forest Harvesting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GPS and computerized systems enable precise tree selection and harvesting, minimizing environmental impact while maximizing resource utilization.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lumber mills employ automated sawing and processing equipment, improving efficiency, reducing waste, and enhancing product quality consistency.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Satellite imagery and drone technology allow forest managers to monitor forest health, plan harvesting operations, and track reforestation progress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Sophisticated inventory management systems track forest resources in real-time, ensuring sustainable harvesting rates and long-term forest planning accuracy.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2485749/pexels-photo-3248574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Lumbering in Canada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 and Innovation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lumber industry is embracing cross-laminated timber and engineered wood products, positioning Canadian lumber as a sustainable alternative to traditional construction materials.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Lumber operations increasingly incorporate bioenergy systems, utilizing wood waste to power mills and reduce carbon footprints while maintaining production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Growing collaboration between lumber companies and Indigenous communities ensures traditional knowledge integration while creating economic opportunities and cultural preservation.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industry is developing climate-resilient forest management strategies, preparing for changing conditions while maintaining sustainable lumber production for future generations.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2025-09-04T14:23:09Z</dcterms:created>
  <dcterms:modified xsi:type="dcterms:W3CDTF">2025-09-04T14:23:09Z</dcterms:modified>
</cp:coreProperties>
</file>