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4606337/pexels-photo-4606337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606337/pexels-photo-460633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Lysosomes: Cellular Powerhouses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Lysosome Organelles and Human Disease Connections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Lysosomes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Lysosome Structure and Function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Lysosome-Related Diseases Overview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Specific Lysosomal Storage Disorders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Research and Future Directions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0475008/pexels-photo-1047500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Lysosomes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Cellular Recycling Centers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Lysosomes are membrane-bound organelles containing digestive enzymes that break down cellular waste and foreign materials.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First discovered by Christian de Duve in 1955, lysosomes play crucial roles in cellular maintenance and homeostasis.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Found in most animal cells, lysosomes originate from the Golgi apparatus and are distributed throughout the cytoplasm.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Proper lysosome function is essential for cellular health, and dysfunction leads to various human diseases and disorders.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760339/pexels-photo-3376033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Lysosome Structure and Function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Molecular Machinery of Cellular Cleanup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Lysosomal membranes contain specific transport proteins and proton pumps to maintain optimal acidic pH for enzyme activity.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Contain over 60 different hydrolytic enzymes including proteases, nucleases, lipases, and glycosidases for breaking down various biomolecules.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Lysosomes perform autophagy, recycling cellular components and removing damaged organelles to maintain cellular health and energy balance.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Lysosomes receive materials from endocytosis, phagocytosis, and autophagy, serving as the final destination for cellular degradation.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740109/pexels-photo-3374010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Lysosome-Related Diseases Overview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When Cellular Recycling Fails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group of inherited metabolic disorders caused by enzyme deficiencies leading to substrate accumulation in lysosomes.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Many lysosomal diseases primarily affect the nervous system, causing progressive neurological deterioration and cognitive impairment.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Lysosomal dysfunction can impact multiple organ systems including liver, spleen, bones, and cardiovascular systems throughout the body.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Most lysosomal diseases are autosomal recessive disorders requiring inheritance of defective genes from both parents for disease manifestation.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454347/pexels-photo-845434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Specific Lysosomal Storage Disorders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Major Disease Categories and Characteristics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Caused by hexosaminidase A deficiency, leading to GM2 ganglioside accumulation and severe neurological deterioration in infants.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Results from glucocerebrosidase deficiency, causing glucocerebroside buildup in macrophages and affecting liver, spleen, and bones.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Alpha-galactosidase A deficiency leads to globotriaosylceramide accumulation, causing pain, kidney failure, and cardiovascular problems.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Acid alpha-glucosidase deficiency results in glycogen accumulation, causing muscle weakness and respiratory insufficiency in various forms.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723612/pexels-photo-772361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Research and Future Directions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Advances in Lysosome Disease Treatment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Intravenous administration of functional enzymes to compensate for deficient enzymes, showing promise in treating several lysosomal disorders.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Emerging technologies aim to deliver functional genes to restore enzyme production, offering potential cures for genetic lysosomal diseases.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Medications that reduce the production of accumulating substrates, complementing enzyme replacement strategies for comprehensive treatment.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Ongoing studies focus on improving delivery methods, developing combination therapies, and exploring novel treatment approaches for lysosomal disorders.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2025-09-04T08:12:20Z</dcterms:created>
  <dcterms:modified xsi:type="dcterms:W3CDTF">2025-09-04T08:12:20Z</dcterms:modified>
</cp:coreProperties>
</file>