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8294839/pexels-photo-8294839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294839/pexels-photo-829483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 Revolution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Universal Standard for AI Integration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MCP: The USB-C of AI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Solving the Integration Nightmare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 Architecture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MCP Works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 Capabilities &amp; Benefits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913025/pexels-photo-391302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MCP: The USB-C of AI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Universal Standard for AI Applications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Model Context Protocol is a universal standard for connecting AI applications with external tools and data 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provides a common language so that AI apps and tools can work together without custom integrations.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 is like USB-C for AI — one standard connection works everywhere across different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protocol creates a unified foundation for AI ecosystem integration and interoperability.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378740/pexels-photo-837874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Solving the Integration Nightmare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M×N Complexity to M+N Simplicity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Without MCP, each of M AI applications must integrate separately with each of N tools, creating M×N custom connections.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approach leads to high complexity, duplication, and maintenance costs across the AI ecosystem.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instance, 5 AI apps × 10 tools = 50 separate integrations needed without MCP standardization.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MCP, each AI app implements the client once and each tool implements the server once, reducing total integrations to M + 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584052/pexels-photo-55840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 Architecture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Three Core Components Working Together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main AI application (e.g., ChatGPT, Claude, n8n) that handles user interactions and uses the MCP client internally.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component inside the Host that communicates with servers, acting as a translator that knows how to use tools without containing them.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Provides the actual tools, data, or resources, running locally or remotely and advertising its available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component has a distinct role: Host manages user interaction, Client handles communication, Server provides functionality.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257583/pexels-photo-525758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MCP Works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Seven-Step Interaction Flow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 sends a request to the Host, initiating the interaction process with the AI application.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Host passes the request to the Client, which then connects to the relevant Server for the required functionality.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Server shares the tools and resources it can provide, allowing the Client to identify the appropriate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Client calls the tool on behalf of the Host, Server executes it and returns results, then Host shows the result back to the User.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468589/pexels-photo-746858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 Capabilities &amp; Benefits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 and Advantages of the Protocol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MCP provides Tools (executable actions), Resources (read-only data), Prompts (pre-defined templates), and Sampling (recursive workflows).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One protocol works across all apps and tools, creating universal compatibility and reducing integration friction.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Reduces integration complexity from M×N to M+N, making the ecosystem more efficient and maintainable.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 separation of capabilities between tools and resources provides better security and control over AI interactions.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2025-09-10T07:44:50Z</dcterms:created>
  <dcterms:modified xsi:type="dcterms:W3CDTF">2025-09-10T07:44:50Z</dcterms:modified>
</cp:coreProperties>
</file>