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30784311/pexels-photo-30784311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0784311/pexels-photo-3078431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MILLPRO: Building Excellence Globally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 Decades of Innovation and Trusted Construction Solutions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Foundation: Building Trust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Choose MILLPRO?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Uncompromising Results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We Offer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5825630/pexels-photo-1582563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Foundation: Building Trust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Local Roots to International Business Networks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journey began with MBP, focusing on paint and waterproofing trading. This established a strong foundation in the construction sector.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Post-COVID, MILLPRO PAKISTAN emerged, aiming at international clients with top-quality services and worldwide business networks.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MILLPRO focuses on introducing innovation to the business world, with a key emphasis on incorporating green building materials.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Expanding its network internationally and adding consistent dynamism to its layout. We have put thorough research into getting a better understanding of the complex material needed.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474122/pexels-photo-647412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Choose MILLPRO?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Expertise, Precision, and Unwavering Commitment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MILLPRO brings over two decades of experience and expertise to meet diverse construction needs and demands with state-of-the-art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Joining hands with MILLPRO means adding our precision and expertise to your business, ensuring optimal results.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healthy relationships with clients, closely associating with project consultants, ensures better systems advice.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expanded international business network has honed our skills and expertise, ensuring top-notch results for every project we undertake.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297856/pexels-photo-829785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Uncompromising Results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Dedication to Quality and Customer Compliance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Consistent engagement during designing and project execution ensures uncompromised results. We are well-versed in our skills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Enhancing customer compliance, from responsive interactions to supplying top-quality products, defines our reputable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Accomplishing a 3S deal providing specialist service solutions. We, along with our clients have reached the excellence.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approach our business with the vision of expanding its network internationally and adding consistent dynamism to its layout.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691639/pexels-photo-569163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We Offer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Tailored Solutions for Unique Project Needs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MILLPRO PAKISTAN is a trusted name, offering utmost dedication and commitment to innovative business strategies over two decades.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offer a comprehensive range of services meticulously tailored to meet the unique demands of each and every project we undertake.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mission extends beyond client dealings, incorporating years of experience and case studies with top architects and consultants.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have put thorough research into getting a better understanding of the complex material needed, offering long-lasting performing solutions.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981508/pexels-photo-598150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Appreciating Your Time and Consideration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extend our sincere gratitude for your time and consideration. We value the opportunity to share our vision and expertise with you.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look forward to potential collaborations and the opportunity to contribute to your future projects with our dedicated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any inquiries or further information, please do not hesitate to reach out. We are always ready to assist you with your construction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well-versed in our skills.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2025-09-17T17:35:17Z</dcterms:created>
  <dcterms:modified xsi:type="dcterms:W3CDTF">2025-09-17T17:35:17Z</dcterms:modified>
</cp:coreProperties>
</file>