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Madurai Meenakshi Amman Temple: A Timeless Treasure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Art, History, and Significance of a South Indian Marvel</a:t>
            </a:r>
            <a:endParaRPr 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Glimpse into Divinity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Sculptural Symphony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Festivals of Faith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Spiritual Significance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Glimpse into Divinity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Madurai Meenakshi Amman Temple, a spiritual epic, resides in the cultural center of Madurai, inviting all to discover its divine presence.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displays the greatest architectural magnificence of Dravidian architecture, adorned with towering gopurams, delicate sculptures, and vivid colors.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More than just a temple, it is a vibrant center of faith, culture, and history, where the divine and mundane intertwine.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Dedicated to Meenakshi, the goddess with fish-shaped eyes, and Sundareswarar, Lord Shiva, it showcases their divine union.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temple's roots trace back to antiquity, with contributions from various dynasties, making it a living testament to history.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Sculptural Symphony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Towering gopurams, intricately adorned with thousands of sculptures of gods, goddesses, and mythical beings, narrate tales of Hindu mythology.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Aayiram Kaal Mandapam, or Hall of Thousand Pillars, is a marvel of engineering and artistry, with each pillar uniquely carved.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Golden Lotus Tank, or Pottramarai Kulam, is a serene body of water believed to possess purifying powers, surrounded by intricate carvings.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sanctum sanctorum of Goddess Meenakshi houses a captivating idol, radiating divine energy and attracting devotees from far and wide.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shrine of Lord Sundareswarar, adjacent to Meenakshi's, exudes serenity and power, completing the divine couple's presence.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Festivals of Faith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celestial wedding of Meenakshi and Sundareswarar, a grand festival celebrated with fervor and devotion, attracts millions of devotees.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Encompassing the wedding celebrations, this month-long festival showcases cultural performances, processions, and religious rituals.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Nine nights dedicated to the goddess, celebrated with vibrant decorations, music, dance, and special prayers in Meenakshi's honor.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month-long festival dedicated to the goddess, featuring special prayers, processions, and offerings, seeking blessings for prosperity and well-being.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deities are taken on a ceremonial float procession in the temple tank, illuminated with lights and accompanied by music and dance.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Spiritual Significance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temple is believed to be a powerhouse of divine energy, attracting devotees seeking blessings, peace, and spiritual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stands as a symbol of unity, bringing together people from all walks of life to celebrate their faith and cultural heritage.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Madurai Meenakshi Amman Temple is a cultural icon, influencing art, literature, music, and dance, enriching the cultural fabric of South India.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temple continues to be a living tradition, evolving with time while preserving its ancient roots, ensuring its relevance for generations to come.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inspires awe and reverence, reminding us of the power of faith, the beauty of art, and the richness of our cultural heritage.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express our sincere gratitude for your time and attention. We hope this presentation has provided a valuable insight.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further explore the wonders of Madurai Meenakshi Amman Temple and its rich cultural heritage.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Delve deeper into the temple's history, art, and spiritual significance to uncover more hidden gems.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If possible, plan a visit to experience the temple's grandeur and divine atmosphere firsthand. 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May the blessings of Goddess Meenakshi and Lord Sundareswarar be with you always.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2025-04-25T04:56:17Z</dcterms:created>
  <dcterms:modified xsi:type="dcterms:W3CDTF">2025-04-25T04:56:17Z</dcterms:modified>
</cp:coreProperties>
</file>