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800225"/>
            <a:ext cx="73152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Mahina's Annual Strategy
</a:t>
            </a:r>
            <a:pPr algn="ctr"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Objectives &amp; Metrics for Conversion Impact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Introduction to Mahina's Vision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Enhancing User Experience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Innovative Features for Growth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Automation and Communication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Conclusion and Future Outlook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Introduction to Mahina's Vision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Introducing innovative blog themes to engage readers and enhance brand storytelling.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Revamping the login experience to ensure seamless access and user satisfaction.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Launching a referral program to boost customer acquisition and brand loyalty.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Crafting a compelling narrative to connect with our audience and build trust.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Developing a landing page for the Beyond Blood Report to inform and educate.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Enhancing User Experience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Designing an intuitive menu for better site navigation and user experience.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Optimizing site speed through code enhancements for faster loading times.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Updating card code to improve functionality and user interaction.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Integrating Moengage with Shopify for enhanced marketing automation.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Creating a new Product Detail Page for better product presentation.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Innovative Features for Growth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Implementing a feature to notify users about product availability.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Adding a Build Your Product feature to customize user experience.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Launching a landing page targeting the teen demographic for better engagement.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Developing a Product Detail Page specifically for teen products.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Prioritizing the development of a new landing page to capture immediate attention.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Automation and Communication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Automating purchase update emails to keep customers informed and engaged.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Creating a Product Detail Page for pouches to enhance product visibility.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Developing a Product Detail Page for daily panty liners to boost sales.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Automating purchase update emails to keep customers informed and engaged.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Creating a Product Detail Page for pouches to enhance product visibility.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Conclusion and Future Outlook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Reviewing the progress made and setting the stage for future success.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Analyzing key metrics to measure success and guide future strategies.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Strengthening relationships with partners to drive mutual growth.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Continuously innovating to stay ahead in the competitive landscape.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Reaffirming our dedication to delivering quality and excellence.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2025-12-03T07:02:12Z</dcterms:created>
  <dcterms:modified xsi:type="dcterms:W3CDTF">2025-12-03T07:02:12Z</dcterms:modified>
</cp:coreProperties>
</file>