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Maize Pest Management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Major and Minor Insect Threats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Maize Pests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Major Pests of Maize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Minor Pests of Maize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Pest Identification Techniques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of Maize Pest Management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Maize Pests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Maize is a staple crop worldwide, providing essential nutrients and serving as a key economic driver for many countries.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Pests can significantly reduce maize yield, affecting food security and farmer livelihoods.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distinction between major and minor pests helps in prioritizing control measures.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holistic approach combining biological, cultural, and chemical methods to manage pest populations.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presentation aims to educate on identifying and managing maize pests effectively.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Major Pests of Maize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highly destructive pest that feeds on maize leaves, reducing photosynthesis and yield.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Insects that burrow into maize stems, weakening the plant and causing lodging.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storage pest that infests grains, leading to significant post-harvest losses.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Targets maize ears, affecting kernel development and quality.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control requires timely monitoring and the use of resistant maize varieties.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Minor Pests of Maize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Small sap-sucking insects that can transmit plant viruses, affecting maize health.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Larvae that cut down young maize plants at the base, leading to plant loss.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Tiny insects that feed on maize leaves, causing silvering and reduced photosynthesis.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Larvae that attack maize roots, compromising plant stability and nutrient uptake.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 field scouting and cultural practices can help manage minor pest populations.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Pest Identification Techniques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 field checks to identify pest presence through visible damage and insect sightings.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Deploying pheromone and light traps to monitor and capture pest populations.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Observing natural predators and their activity as indicators of pest presence.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Utilizing apps and software for pest identification and management recommendations.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Empowering farmers with knowledge and skills to identify and manage pests effectively.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of Maize Pest Management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genetically modified maize varieties resistant to major pests.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Promoting eco-friendly pest control methods to minimize environmental impact.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Global partnerships to develop innovative pest management solutions.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Government initiatives to support research and implementation of pest management strategies.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Continued efforts to educate farmers and communities on effective pest management.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2025-09-17T16:49:02Z</dcterms:created>
  <dcterms:modified xsi:type="dcterms:W3CDTF">2025-09-17T16:49:02Z</dcterms:modified>
</cp:coreProperties>
</file>