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86000" y="2314575"/>
            <a:ext cx="45720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Major Events in the Indian Freedom Struggle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1828800" y="3600450"/>
            <a:ext cx="5486400" cy="0"/>
          </a:xfrm>
          <a:prstGeom prst="rect">
            <a:avLst/>
          </a:prstGeom>
          <a:noFill/>
          <a:ln/>
        </p:spPr>
        <p:txBody>
          <a:bodyPr wrap="square" rtlCol="0" anchor="t"/>
          <a:lstStyle>
            <a:lvl1pPr algn="l"/>
          </a:lstStyle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Brief Overview by Nahid Begum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36004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000" dirty="0"/>
          </a:p>
        </p:txBody>
      </p:sp>
      <p:pic>
        <p:nvPicPr>
          <p:cNvPr id="3" name="Image 0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28700"/>
            <a:ext cx="4206240" cy="10287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1300" dirty="0"/>
          </a:p>
        </p:txBody>
      </p:sp>
      <p:pic>
        <p:nvPicPr>
          <p:cNvPr id="6" name="Image 1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028700"/>
            <a:ext cx="4206240" cy="10287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3157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120640" y="108013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Revolt of 1857</a:t>
            </a:r>
            <a:endParaRPr lang="en-US" sz="1300" dirty="0"/>
          </a:p>
        </p:txBody>
      </p:sp>
      <p:pic>
        <p:nvPicPr>
          <p:cNvPr id="9" name="Image 2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005965"/>
            <a:ext cx="4206240" cy="10287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Formation of Indian National Congress</a:t>
            </a:r>
            <a:endParaRPr lang="en-US" sz="1300" dirty="0"/>
          </a:p>
        </p:txBody>
      </p:sp>
      <p:pic>
        <p:nvPicPr>
          <p:cNvPr id="12" name="Image 3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2005965"/>
            <a:ext cx="4206240" cy="10287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108835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5120640" y="2057400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Jallianwala Bagh Massacre</a:t>
            </a:r>
            <a:endParaRPr lang="en-US" sz="1300" dirty="0"/>
          </a:p>
        </p:txBody>
      </p:sp>
      <p:pic>
        <p:nvPicPr>
          <p:cNvPr id="15" name="Image 4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983230"/>
            <a:ext cx="4206240" cy="10287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Quit India Movement</a:t>
            </a:r>
            <a:endParaRPr lang="en-US" sz="1300" dirty="0"/>
          </a:p>
        </p:txBody>
      </p:sp>
      <p:pic>
        <p:nvPicPr>
          <p:cNvPr id="18" name="Image 5" descr="https://djgurnpwsdoqjscwqbsj.supabase.co/storage/v1/object/public/users_file_magicslides_io/section2/Group%201000006310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0560" y="2983230"/>
            <a:ext cx="4206240" cy="10287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086100"/>
            <a:ext cx="411480" cy="66865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5120640" y="3034665"/>
            <a:ext cx="3657600" cy="7715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 am Nahid Begum.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 am a student of Class VIII.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 study at Neo Rosary High School.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Today, I will discuss major events in the Indian freedom struggle.</a:t>
            </a:r>
            <a:endParaRPr lang="en-US" sz="1200" dirty="0"/>
          </a:p>
        </p:txBody>
      </p:sp>
      <p:pic>
        <p:nvPicPr>
          <p:cNvPr id="11" name="Image 0" descr="https://images.pexels.com/photos/5756747/pexels-photo-575674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Revolt of 1857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revolt began as a mutiny by Indian soldiers in the British East India Company's army.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Figures like Mangal Pandey, Bahadur Shah II, and Rani Lakshmibai played significant roles.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spread across regions like Delhi, Kanpur, and Lucknow, challenging British rule.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revolt was suppressed, leading to the end of the East India Company's rule and direct British control.</a:t>
            </a:r>
            <a:endParaRPr lang="en-US" sz="1200" dirty="0"/>
          </a:p>
        </p:txBody>
      </p:sp>
      <p:pic>
        <p:nvPicPr>
          <p:cNvPr id="11" name="Image 0" descr="https://images.pexels.com/photos/31536591/pexels-photo-3153659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Formation of Indian National Congress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Indian National Congress was founded in 1885 by A.O. Hume and Indian leaders.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aimed to promote Indian interests and demand greater representation in government.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first session was held in Bombay, focusing on constitutional reforms.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became a platform for nationalists, evolving into a major force in the freedom struggle.</a:t>
            </a:r>
            <a:endParaRPr lang="en-US" sz="1200" dirty="0"/>
          </a:p>
        </p:txBody>
      </p:sp>
      <p:pic>
        <p:nvPicPr>
          <p:cNvPr id="11" name="Image 0" descr="https://images.pexels.com/photos/11053085/pexels-photo-1105308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Jallianwala Bagh Massacre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Occurred on April 13, 1919, in Amritsar, Punjab.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British troops fired on a peaceful crowd protesting the Rowlatt Act.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Hundreds of unarmed Indians were killed, sparking widespread outrage.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galvanized the independence movement and increased support for Gandhi's non-violent resistance.</a:t>
            </a:r>
            <a:endParaRPr lang="en-US" sz="1200" dirty="0"/>
          </a:p>
        </p:txBody>
      </p:sp>
      <p:pic>
        <p:nvPicPr>
          <p:cNvPr id="11" name="Image 0" descr="https://images.pexels.com/photos/27523510/pexels-photo-2752351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Quit India Movement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Launched by Mahatma Gandhi in 1942 with the slogan 'Do or Die'.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called for the British to quit India and transfer power to Indians.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Widespread protests, strikes, and arrests occurred across the country.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pressured the British and contributed to India's independence in 1947.</a:t>
            </a:r>
            <a:endParaRPr lang="en-US" sz="1200" dirty="0"/>
          </a:p>
        </p:txBody>
      </p:sp>
      <p:pic>
        <p:nvPicPr>
          <p:cNvPr id="11" name="Image 0" descr="https://images.pexels.com/photos/1701200/pexels-photo-170120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1525"/>
            <a:ext cx="73152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28587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 for your attention and time.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57200" y="205740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205740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 am open to any questions you may have.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57200" y="2828925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14400" y="2828925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Your feedback is valuable to me.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3600450"/>
            <a:ext cx="457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14400" y="3600450"/>
            <a:ext cx="4572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Remember the sacrifices made in the Indian freedom struggle.</a:t>
            </a:r>
            <a:endParaRPr lang="en-US" sz="1200" dirty="0"/>
          </a:p>
        </p:txBody>
      </p:sp>
      <p:pic>
        <p:nvPicPr>
          <p:cNvPr id="11" name="Image 0" descr="https://images.pexels.com/photos/7948064/pexels-photo-794806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028700"/>
            <a:ext cx="2286000" cy="30861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6217920" y="360045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2025-08-06T13:57:12Z</dcterms:created>
  <dcterms:modified xsi:type="dcterms:W3CDTF">2025-08-06T13:57:12Z</dcterms:modified>
</cp:coreProperties>
</file>