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mages.pexels.com/photos/8846406/pexels-photo-8846406.jpeg?auto=compress&amp;cs=tinysrgb&amp;fit=crop&amp;h=1200&amp;w=800" TargetMode="External"/><Relationship Id="rId1" Type="http://schemas.openxmlformats.org/officeDocument/2006/relationships/image" Target="../media/image-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3-1.jpeg"/><Relationship Id="rId2" Type="http://schemas.openxmlformats.org/officeDocument/2006/relationships/image" Target="../media/image-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jpeg"/><Relationship Id="rId2" Type="http://schemas.openxmlformats.org/officeDocument/2006/relationships/image" Target="../media/image-4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jpeg"/><Relationship Id="rId2" Type="http://schemas.openxmlformats.org/officeDocument/2006/relationships/image" Target="../media/image-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jpeg"/><Relationship Id="rId2" Type="http://schemas.openxmlformats.org/officeDocument/2006/relationships/image" Target="../media/image-6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846406/pexels-photo-884640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3657600" cy="5143500"/>
          </a:xfrm>
          <a:prstGeom prst="rect">
            <a:avLst/>
          </a:prstGeom>
        </p:spPr>
      </p:pic>
      <p:sp>
        <p:nvSpPr>
          <p:cNvPr id="4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Making Government More Democratic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Strategies for Enhancing Citizen Participation and Accountability</a:t>
            </a:r>
            <a:endParaRPr lang="en-US" sz="3200" dirty="0"/>
          </a:p>
        </p:txBody>
      </p:sp>
      <p:sp>
        <p:nvSpPr>
          <p:cNvPr id="5" name="Text 2"/>
          <p:cNvSpPr/>
          <p:nvPr/>
        </p:nvSpPr>
        <p:spPr>
          <a:xfrm>
            <a:off x="2743200" y="4754880"/>
            <a:ext cx="1828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800" u="sng" dirty="0">
                <a:solidFill>
                  <a:srgbClr val="FFFFFF"/>
                </a:solidFill>
                <a:hlinkClick r:id="rId2" invalidUrl="" action="" tgtFrame="" tooltip="Pexel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Citizen Participation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Government Transparency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Accountability Mechanisms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Electoral Reform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846072/pexels-photo-8846072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Citizen Participation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Citizens in Governance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measures to ensure easy and equitable access to voting, such as automatic voter registration and early voting options.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comprehensive civic education programs that educate citizens about their rights, responsibilities, and the workings of government.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regular town hall meetings, online forums, and other platforms for citizens to engage with elected officials and express their opinions.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 citizens to propose and vote on policy initiatives through ballot measures and referendums.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863516/pexels-photo-6863516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Enhancing Government Transparency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Openness and Accountability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Publish government data online in accessible formats, allowing citizens and researchers to analyze and scrutinize government 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 freedom of information laws to ensure citizens have the right to access government documents and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Broadcast government meetings online, allowing citizens to observe decision-making processes in real-time.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Require elected officials and government employees to disclose their financial interests to prevent conflicts of interest and corruption.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863193/pexels-photo-686319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Accountability Mechanisms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Holding Government Accountable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independent agencies to monitor government activities, investigate corruption, and ensure compliance with laws and regulations.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whistleblowers who report government misconduct from retaliation, encouraging transparency and accountability.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the judiciary has the power to review government actions and strike down laws or policies that violate the constitution or individual rights.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Conduct regular audits of government finances and programs to ensure efficiency, effectiveness, and proper use of public funds.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846711/pexels-photo-8846711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Electoral Reform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Fair and Representative Elections</a:t>
            </a: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campaign finance reforms to limit the influence of money in politics and ensure a level playing field for all candidates.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 independent commissions to draw electoral district boundaries, preventing gerrymandering and ensuring fair representation.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adopting ranked-choice voting to promote consensus-building and reduce negative campaigning.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proportional representation systems to ensure that all viewpoints are represented in the legislature.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2025-09-15T13:30:14Z</dcterms:created>
  <dcterms:modified xsi:type="dcterms:W3CDTF">2025-09-15T13:30:14Z</dcterms:modified>
</cp:coreProperties>
</file>