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Manusia: Proses Penciptaan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Memahami Hakikat Keberadaan Kita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Beginning of Human Existence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Creation Process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 Functions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Purpose of Creation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Our Existence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Beginning of Human Existence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were created through a sacred process, reflecting the wisdom and power of the Creator.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human being possesses a distinctive blueprint, crafted with purpose and intention.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creation includes both physical form and spiritual essence, making us truly remarkable beings.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creation process was not random but carried profound meaning and intention for humanity.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existence begins with a sacred journey that connects us to something greater than ourselves.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Creation Process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creation of humans began with a divine command that set everything in motion.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 bodies were formed from the earth, connecting us physically to our planet.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final step involved the breath of life, animating the physical form with consciousness.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spiritual element was infused into humans, separating us from other created beings.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creation occurred at precisely the right moment in the cosmic timeline.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 Functions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were given the responsibility to care for and protect the natural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serve as catalysts for transformation and progress in the world around 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possess the capacity to learn, understand, and share wisdom with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designed to form meaningful relationships and build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have the unique ability to create art, music, and expressions of beauty.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Purpose of Creation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primary purpose is to recognize and worship the Creator with sincerity and devotion.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were created to develop moral character and live according to ethical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were designed to seek understanding and wisdom throughout our journey of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key purpose involves creating harmonious societies that benefit all members.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were created to undergo spiritual development and reach higher states of being.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Our Existence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existence carries sacred responsibilities that we must fulfill with care and dedication.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maintain an eternal connection to their Creator, guiding their purpose and direction.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Life is a meaningful journey filled with opportunities for growth and service to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existence represents a divine trust that we must honor through righteous 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ultimate purpose of human existence is to return to the Creator in a state of peace and fulfillment.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2025-10-03T03:10:12Z</dcterms:created>
  <dcterms:modified xsi:type="dcterms:W3CDTF">2025-10-03T03:10:12Z</dcterms:modified>
</cp:coreProperties>
</file>