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Marine Corps MOS: A Deep Dive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Exploring Combat Arms, Support, and Aviation Specialties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MOS Training: Key Takeaways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Training covers the theory and practice required for performing various tasks of MOS in real life.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Hands-on training provides real-world experience to ensure competence and readiness.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Training promotes adaptability, preparing Marines to handle diverse challenges in dynamic environments.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Leadership training prepares Marines to lead and mentor subordinates effectively.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Training underscores the importance of teamwork and collaboration for mission accomplishment.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Marine Corps: A World of Opportunity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From combat to support, the Marine Corps offers a wide array of MOSs catering to diverse interests and skills.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Marine Corps provides ample opportunities for career advancement, rewarding hard work and dedication.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Marines benefit from ongoing professional development programs enhancing their skills and knowledge.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Marines have the opportunity to serve around the world, making a difference in communities and promoting peace.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Joining the Marine Corps means becoming part of a tight-knit community with lifelong bonds of camaraderie.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 for taking the time to learn about these crucial Marine Corps MOSs.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Your engagement helps us share and deepen understanding of the Marine Corps.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appreciate your thoughtful questions and insightful contributions to our project.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hope this presentation has sparked your interest in the diverse roles within the Corps.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 for giving us the opportunity to present our hard work and research on the U.S. Marine Corps!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Unveiling the Marine Corps MOS Landscape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0311: The Rifleman - Frontline Warrior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0161: Postal Clerk - Connecting the Corps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6062: Aircraft Welder - Keeping 'Em Flying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Combat Arms: 0311 Responsibilities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749040" y="21945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06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206240" y="21945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Combat Service Support: 0161 Responsibilities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749040" y="25603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07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206240" y="25603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Aviation &amp; Communications: 6062 Responsibilities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749040" y="29260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08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206240" y="29260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MOS Training: Key Takeaways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749040" y="32918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09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206240" y="32918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Marine Corps: A World of Opportunity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749040" y="36576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206240" y="36576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Unveiling the Marine Corps MOS Landscape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Marine Corps utilizes three main elements: Combat Arms, Combat Service Support, and Aviation &amp; Communications. Each is crucial for mission success.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This presentation explores one MOS from each element, detailing duties, training, equipment, and career progression.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We'll spotlight the 0311 (Rifleman) MOS, the backbone of infantry operations in the Marine Corps.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We'll examine the 0161 (Postal Clerk) MOS, a vital role ensuring communication lines remain open.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We'll investigate the 6062 (Aircraft Welder) MOS, essential for aircraft maintenance and operational readiness.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0311: The Rifleman - Frontline Warrior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Riflemen engage the enemy in close combat, utilizing various weapons and tactics to secure objectives and defend positions.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Initial training is conducted at Infantry Training Battalion (ITB) following Marine Corps Recruit Training.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Weapons include the M4 rifle, M203 grenade launcher, and various supporting arms like machine guns and mortars.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Advancement leads to roles like fire team leader, squad leader, and platoon sergeant, with increased leadership responsibilities.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0311 is often the first to engage the enemy, requiring unwavering courage and physical endurance.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0161: Postal Clerk - Connecting the Corps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Postal Clerks manage mail services, including sorting, distributing, and processing incoming and outgoing mail for Marines.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Training is conducted at a dedicated Postal Clerk course, focusing on postal regulations and procedures.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Equipment includes mail sorting systems, computers, and secure communication devices to manage official correspondence.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Progression leads to roles supervising postal operations, managing mailrooms, and advising commanders on postal matters.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Postal Clerks play a crucial role in maintaining morale by ensuring Marines receive letters and packages from home.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6062: Aircraft Welder - Keeping 'Em Flying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Aircraft Welders repair and maintain aircraft structures using welding techniques, ensuring airworthiness and safety.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Training occurs at aviation maintenance schools, providing hands-on experience with welding various aircraft components.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Equipment includes welding machines, cutting torches, and precision measuring instruments for aircraft structural repairs.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Career development leads to supervising welding teams, managing aircraft maintenance, and specializing in specific aircraft types.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Aircraft Welders contribute directly to mission readiness by ensuring aircraft are structurally sound and safe for flight.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Combat Arms: 0311 Responsibilities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As a Rifleman, you're the first point of contact with the enemy, demanding bravery and decisive action.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Collaboration is key within a fire team. Communication is vital for success in combat.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Mastery of weapons is critical, with continuous training to maintain peak performance under pressure.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battlefield tactics and maneuvers is essential for adapting to evolving combat situations.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Maintaining peak physical fitness is crucial, ensuring endurance for long patrols and intense engagements.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Combat Service Support: 0161 Responsibilities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efficient handling of mail and packages is paramount for keeping Marines connected.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postal regulations and procedures is vital for compliant mail operations.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Maintaining the security of mail is crucial, safeguarding sensitive information and preventing unauthorized access.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Providing excellent customer service is essential, addressing inquiries and assisting Marines with postal needs.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Proficiency with postal management systems and computer applications is crucial for efficient operations.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Aviation &amp; Communications: 6062 Responsibilities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Mastery of welding techniques is critical for ensuring the structural integrity of aircraft components.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Adherence to safety protocols is paramount to prevent accidents during welding and maintenance procedures.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aircraft systems and structures is essential for performing effective repairs.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Analytical skills are needed to diagnose issues and implement appropriate repair solutions.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Attention to detail is paramount, ensuring all welds and repairs meet stringent quality standards.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2025-05-02T17:09:25Z</dcterms:created>
  <dcterms:modified xsi:type="dcterms:W3CDTF">2025-05-02T17:09:25Z</dcterms:modified>
</cp:coreProperties>
</file>