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Marketing Messages, Data Analysis &amp; Data Mining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Connection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Why is Data Analysis Useful in Marketing?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 who buys what, when, and how.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Testing which marketing messages work best.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Plan future strategies based on identified trends.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Avoid guesswork and make informed decisions.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Helps companies in becoming more competitive.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is Data Mining?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Searching huge amounts of data to find hidden patterns.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More advanced than basic data analysis.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Used for predicting customer behavior.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Grouping similar customers together.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Finding reasons for drops in sales.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Data Mining Example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People who buy baby products often buy vitamins.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Using this information for cross-promotional activities.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Enhance sales through suggestive sales tactics.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Enhance customer experience by recommending needed items.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More effective marketing campaigns.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Data Analysis vs Data Mining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 current data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Discover Hidden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Please Continue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Review the previous 9 slides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Title Slide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Are Marketing Messages?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Marketing Message Types (Continued)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Why Are Marketing Messages Important?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is Data Analysis?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Data Analysis Example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Why is Data Analysis Useful in Marketing?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is Data Mining?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Data Mining Example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749040" y="40233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206240" y="40233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Data Analysis vs Data Mining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Title Slide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Marketing Messages, Data Analysis &amp; Data Mining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Please Insert Here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 introduction to marketing strategies using data insights.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Explores marketing messages, data analysis, and data mining.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Focuses on how data shapes customer communication.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Companies use data to inform their marketing messages.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Data analysis and data mining provide valuable insights.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Explaining marketing messages, data analysis, and data mining.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interconnectedness of these concepts.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Illustrate the significance of each concept for a marketing team.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Are Marketing Messages?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main idea a brand wants to share with its customers.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Includes what the brand stands for and what it offers.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Why the customer should care about the brand.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Gives product information to the customer.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Intended to make the customer want to buy.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Marketing Message Types (Continued)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Connects with feelings and creates brand affinity.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“Because You’re Worth It” – an emotional marketing message.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New Cleaning power - resolves most cleaning struggles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Sale! Get 30% off your first order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Diverse message types to cater to all consumer bases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Why Are Marketing Messages Important?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Clear messaging helps stand out in a noisy market.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Makes people feel connected to the brand.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good message can influence buying decisions positively.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Strong messaging shapes customer perception of the company.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Clear messaging helps to build customer loyalty to the brand.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is Data Analysis?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Collecting, organizing, and studying data to get useful insights.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Helps companies understand what customers like.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which products are selling well.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Identifying when people buy more.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Common tools include Excel, Tableau, and Google Data Studio.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Data Analysis Example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Company observes most sales on weekends.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Company plans weekend discounts based on analysis.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Using sales trends to optimize promotional activities.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Drive revenues by maximizing on peak sales times.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Ensuring future campaigns are more effective.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2025-07-21T11:24:07Z</dcterms:created>
  <dcterms:modified xsi:type="dcterms:W3CDTF">2025-07-21T11:24:07Z</dcterms:modified>
</cp:coreProperties>
</file>