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Master JSON for Products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Explore creating and displaying product lists with JavaScript filters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Discover JSON Basics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Building Product List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Displaying with JavaScript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Filters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Discover JSON Basics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assignment focuses on working with JSON to build a product list for an online store, organizing items in a simple format for easy access and management.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JSON provides a straightforward way to store product details, making it ideal for online stores as it keeps data lightweight and easy to read for developers.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Begin by creating a JSON array of products, each with attributes like name and price, to represent an online store's inventory in a clear structure.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Gather product information and format it into JSON, ensuring it includes categories and prices to support filtering and display features later.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 up the JSON file as the foundation, allowing for seamless integration with JavaScript to show products on a webpage effectively.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Building Product List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Create a JSON array to hold multiple product objects, each detailing items for an online store, ensuring all data is neatly organized for future use.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Include essential fields like product name, price, and category in each JSON object, helping to build a comprehensive list for an online store setup.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Make sure the JSON format works well with JavaScript by using standard keys, so the product list can be easily loaded and manipulated on a webpage.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Verify the JSON product list by checking for errors, which prepares it for display in an online store environment without any issues.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Complete the JSON by adding all necessary products, setting the stage for integrating filters like price and category in the next steps.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Displaying with JavaScript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JavaScript to fetch and parse the JSON product list, then render it on the webpage, allowing users to see the online store items clearly.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Display each product from the JSON array on the page using JavaScript loops, creating a dynamic list that updates based on the stored data.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Output the product details like names and prices from JSON onto the webpage, making the online store interface interactive and user-friendly.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Incorporate JavaScript functions to show JSON data in real-time, enhancing the online store by making product lists responsive to user actions.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Fine-tune JavaScript code to handle any JSON loading issues, resulting in a seamless presentation of products on the webpage for better engagement.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Filters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JavaScript to create a filter that sorts products by price from the JSON list, helping users in an online store find items within their budget easily.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Build a category-based filter using JSON data and JavaScript, allowing online store visitors to view products in specific groups like electronics or clothing.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Combine price and category filters in JavaScript to refine the JSON product display, offering a more tailored shopping experience in the online store.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Enable users to apply filters dynamically with JavaScript, updating the JSON-based product list on the webpage for a more interactive online store.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Verify that filters work correctly with the JSON data, ensuring the online store's product list responds accurately to user selections and inputs.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engaging with this presentation on JSON and products; your focus helps build better skills for real-world applications.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We're thankful you joined us to learn about JSON handling; continue practicing to master data display and filtering in your projects.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big thank you for following along with the product list creation; your involvement makes sessions like this more rewarding for everyone.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your dedication to understanding JSON with JavaScript; keep innovating and applying these concepts in your own work.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appreciate you attending this overview of JSON for online stores; your interest encourages more educational content like this in the future.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2025-11-19T18:09:07Z</dcterms:created>
  <dcterms:modified xsi:type="dcterms:W3CDTF">2025-11-19T18:09:07Z</dcterms:modified>
</cp:coreProperties>
</file>