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14400" y="1800225"/>
            <a:ext cx="7315200" cy="257175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Master Snake Identification Basics
</a:t>
            </a:r>
            <a:pPr algn="ctr" indent="0" marL="0">
              <a:lnSpc>
                <a:spcPts val="15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Essential techniques for recognizing snakes in educational contexts</a:t>
            </a:r>
            <a:endParaRPr lang="en-US" sz="3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Makes Perfect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Regular field practice of snake identification sharpens skills, turning theoretical knowledge into practical expertise for real-life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models or images for practice builds familiarity with snakes, preparing students for actual identification in controlled educational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Team-based identification games encourage collaboration, making the learning process fun and effective for college-level wildlife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Noting snakes in daily environments enhances identification abilities, fostering a habit of mindful exploration and continuous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Reviewing identification attempts with mentors improves accuracy, creating a supportive path for growth in snake-related educational pursuits.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Identification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tools like DNA testing confirm snake species, adding depth to identification for in-depth research and scientific education.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Listening for rattles or hisses aids in identifying certain snakes, combining senses for more comprehensive learning in advanced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Devices that detect heat signatures help spot hidden snakes, enhancing identification techniques in professional and educational fieldwork.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Partnering with experts for joint identification projects enriches knowledge, bridging classroom learning with real-world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Monitoring snake populations over time refines identification skills, contributing to broader ecological education and conservation efforts.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 for engaging with this snake identification overview, hoping it inspires safe and informed explorations in your educational journey ahead.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Remember the basics of identification to enhance your wildlife knowledge, as it opens doors to exciting learning and discovery opportunities.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Continue practicing these skills to deepen your understanding, making every encounter with nature a rewarding part of your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Pass on what you've learned about snake identification to others, fostering a community of informed and passionate learners everywhere.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We're grateful for your participation, and we encourage ongoing interest in snakes as part of a broader appreciation for the natural world.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20040" cy="514350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914400" y="514350"/>
            <a:ext cx="2286000" cy="9144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Table of Contents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3749040" y="3657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01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4206240" y="3657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Snake Basics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749040" y="7315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02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4206240" y="7315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Identify Snakes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749040" y="10972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03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4206240" y="10972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Snake Types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3749040" y="14630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04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4206240" y="14630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Identification Techniques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3749040" y="18288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05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206240" y="18288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Safety During Identification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3749040" y="219456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06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4206240" y="219456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Tools for Better Identification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3749040" y="256032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07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4206240" y="256032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Myths vs. Facts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3749040" y="292608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08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206240" y="292608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Practice Makes Perfect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749040" y="329184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09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4206240" y="329184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Advanced Identification</a:t>
            </a:r>
            <a:endParaRPr lang="en-US" sz="1200" dirty="0"/>
          </a:p>
        </p:txBody>
      </p:sp>
      <p:sp>
        <p:nvSpPr>
          <p:cNvPr id="22" name="Text 20"/>
          <p:cNvSpPr/>
          <p:nvPr/>
        </p:nvSpPr>
        <p:spPr>
          <a:xfrm>
            <a:off x="3749040" y="3657600"/>
            <a:ext cx="64008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1200" dirty="0"/>
          </a:p>
        </p:txBody>
      </p:sp>
      <p:sp>
        <p:nvSpPr>
          <p:cNvPr id="23" name="Text 21"/>
          <p:cNvSpPr/>
          <p:nvPr/>
        </p:nvSpPr>
        <p:spPr>
          <a:xfrm>
            <a:off x="4206240" y="3657600"/>
            <a:ext cx="411480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Thank You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Unveiling Snake Basics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Snake identification begins with examining shapes and scales, helping learners spot differences that define various species in natural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Colors and markings on snakes serve as vital clues for identification, allowing observers to categorize them quickly and safely during field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Snakes thrive in specific environments like forests or deserts, and knowing these helps in accurate identification by linking location to species traits.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The length and body form of snakes provide clear identification markers, making it easier to distinguish between harmless and dangerous types in real scenarios.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Watching how snakes move and react offers additional identification hints, building a comprehensive understanding for educational and practical purposes.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Why Identify Snakes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Identifying snakes prevents accidents by teaching recognition of venomous ones, fostering a safer environment for outdoor educational activities and explorations.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Understanding snake species contributes to ecosystem knowledge, highlighting their roles in balancing nature and promoting conservation efforts among learners.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Snake identification enhances biology lessons by encouraging hands-on learning, which sparks interest and deeper appreciation for wildlife in college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Accurate identification aids scientific studies, allowing students to contribute to data collection and analysis in fields like herpetology and environmental science.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Snakes appear in many cultures, and identifying them connects history with modern education, enriching discussions on myths and real-world interactions.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Snake Types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Common non-venomous snakes like garter snakes feature distinct stripes, making them easy to identify and safe for close educational observations in classrooms.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Venomous snakes such as rattlesnakes have triangular heads and rattles, key traits that help in quick identification to avoid risks during field trips.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Snakes vary by area, with some regions hosting constrictors that wrap prey, aiding identification through adapted behaviors in diverse habitats.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Water-dwelling snakes possess flattened tails for swimming, a feature that assists in their recognition during studies of aquatic ecosystems and rivers.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Burrowing snakes have smooth scales for digging, allowing easy identification in soil-rich environments and linking to underground wildlife patterns.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Identification Techniques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Start with visual checks of head shape and eyes, a simple method that builds confidence in snake identification for beginners in educational settings.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Focusing on body patterns like spots or bands enables accurate snake identification, turning observations into reliable skills for wildlife enthusiasts.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Using guides and apps supports snake identification by providing quick references, enhancing learning experiences during outdoor college activities.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Seeking advice from specialists refines identification skills, ensuring accuracy and safety in group studies of snakes in various locations.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Taking pictures of snakes aids in later identification, creating a useful record for educational reviews and sharing knowledge with peers.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Safety During Identification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Always keep a safe distance from snakes to observe without risk, a key practice that ensures secure educational encounters in the wild.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Wearing protective clothing like boots prevents bites, making snake identification activities safer and more enjoyable for students in the field.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Knowing first aid for snake bites supports safe identification efforts, preparing individuals for potential incidents during outdoor lessons.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Working in teams during identification reduces dangers, as shared vigilance helps everyone stay alert and informed in shared learning environments.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Steering clear of snake-prone areas minimizes encounters, allowing focused and risk-free practice of identification techniques in controlled settings.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Tools for Better Identification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Handy books on snakes offer detailed descriptions, serving as essential tools for accurate identification during educational outings and studies.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Mobile apps with snake databases provide instant identification help, making learning interactive and accessible for modern college students.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Tools like magnifiers reveal fine details on snakes, improving identification accuracy in both classroom demonstrations and real-world applications.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Binoculars allow safe distant viewing of snakes, enhancing identification without close contact and supporting thorough educational observations.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Keeping notes on sightings builds a personal reference for snake identification, fostering ongoing learning and reflection in wildlife education.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31520" y="411480"/>
            <a:ext cx="64008" cy="1285875"/>
          </a:xfrm>
          <a:prstGeom prst="rect">
            <a:avLst/>
          </a:prstGeom>
          <a:solidFill>
            <a:srgbClr val="FFD600"/>
          </a:solidFill>
          <a:ln w="12700">
            <a:solidFill>
              <a:srgbClr val="FFD60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solidFill>
            <a:srgbClr val="1A6847"/>
          </a:solidFill>
          <a:ln w="12700">
            <a:solidFill>
              <a:srgbClr val="1A6847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280160" y="0"/>
            <a:ext cx="45720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FFD6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1188720" y="925830"/>
            <a:ext cx="7315200" cy="51435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6847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Myths vs. Facts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1207008" y="1543050"/>
            <a:ext cx="7315200" cy="3343275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just" marL="342900" indent="-342900">
              <a:lnSpc>
                <a:spcPts val="2000"/>
              </a:lnSpc>
              <a:buSzPct val="100000"/>
              <a:buChar char="•"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Many snakes are harmless and play positive roles in ecosystems, so proper identification dispels fears and promotes informed respect in learning.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Snakes typically flee from humans, and understanding this through identification reduces unnecessary panic during educational wildlife encounters.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all patterned snakes are venomous, as identification reveals that patterns often serve camouflage, aiding in accurate and calm assessments.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While snakes have smooth scales, this trait varies, and proper identification shows it's an adaptation for movement, not a threat indicator.
</a:t>
            </a:r>
            <a:pPr algn="just" indent="0" marL="0">
              <a:lnSpc>
                <a:spcPts val="2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With practice, snake identification becomes straightforward, empowering learners to confidently engage with nature in educational contexts.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2025-11-20T09:13:50Z</dcterms:created>
  <dcterms:modified xsi:type="dcterms:W3CDTF">2025-11-20T09:13:50Z</dcterms:modified>
</cp:coreProperties>
</file>