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notesMasterIdLst>
    <p:notesMasterId r:id="rId16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2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1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10-1.jpeg"/><Relationship Id="rId2" Type="http://schemas.openxmlformats.org/officeDocument/2006/relationships/image" Target="../media/image-10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11-1.jpeg"/><Relationship Id="rId2" Type="http://schemas.openxmlformats.org/officeDocument/2006/relationships/image" Target="../media/image-11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12-1.jpeg"/><Relationship Id="rId2" Type="http://schemas.openxmlformats.org/officeDocument/2006/relationships/image" Target="../media/image-12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13-1.jpeg"/><Relationship Id="rId2" Type="http://schemas.openxmlformats.org/officeDocument/2006/relationships/image" Target="../media/image-13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14-1.jpeg"/><Relationship Id="rId2" Type="http://schemas.openxmlformats.org/officeDocument/2006/relationships/image" Target="../media/image-14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3-1.jpeg"/><Relationship Id="rId2" Type="http://schemas.openxmlformats.org/officeDocument/2006/relationships/image" Target="../media/image-3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4-1.jpeg"/><Relationship Id="rId2" Type="http://schemas.openxmlformats.org/officeDocument/2006/relationships/image" Target="../media/image-4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5-1.jpeg"/><Relationship Id="rId2" Type="http://schemas.openxmlformats.org/officeDocument/2006/relationships/image" Target="../media/image-5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6-1.jpeg"/><Relationship Id="rId2" Type="http://schemas.openxmlformats.org/officeDocument/2006/relationships/image" Target="../media/image-6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7-1.jpeg"/><Relationship Id="rId2" Type="http://schemas.openxmlformats.org/officeDocument/2006/relationships/image" Target="../media/image-7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8-1.jpeg"/><Relationship Id="rId2" Type="http://schemas.openxmlformats.org/officeDocument/2006/relationships/image" Target="../media/image-8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9-1.jpeg"/><Relationship Id="rId2" Type="http://schemas.openxmlformats.org/officeDocument/2006/relationships/image" Target="../media/image-9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7552313/pexels-photo-7552313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3657600" cy="51435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4114800" y="2314575"/>
            <a:ext cx="4572000" cy="257175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32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Mastering Employee Discipline
</a:t>
            </a:r>
            <a:pPr indent="0" marL="0">
              <a:lnSpc>
                <a:spcPts val="15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Building a Strong Work Culture</a:t>
            </a:r>
            <a:endParaRPr lang="en-US" sz="3200" dirty="0"/>
          </a:p>
        </p:txBody>
      </p:sp>
      <p:sp>
        <p:nvSpPr>
          <p:cNvPr id="5" name="Text 2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2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6973102/pexels-photo-6973102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8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Positive Discipline Strategies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Building a Cooperative Culture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Positive discipline fosters an environment where employees are empowered to correct their behavior voluntarily.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Implementing training and development opportunities supports personal growth and accountability.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Encouragement for open dialogue can help employees feel heard, contributing to a just culture.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Utilizing positive approaches enhances employee morale and strengthens the organization.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5060553/pexels-photo-5060553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9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The Role of Leadership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Setting the Standard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Effective leadership is crucial in maintaining discipline and setting expectations for conduct.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Leaders should model the behaviors they wish to see, cultivating an example for employees to follow.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Providing feedback and supporting development initiatives reinforces a culture of discipline within the team.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Strong leadership instills confidence and respect, encouraging employees to align with organizational values.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7005115/pexels-photo-7005115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10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The Importance of Employee Discipline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Long-Term Benefits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Maintaining discipline in the workplace leads to improved employee morale, productivity, and job satisfaction.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Organizations that prioritize discipline often experience lower turnover rates and better team dynamics.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Discipline aligns individual goals with organizational objectives, fostering a culture of success.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Ultimately, a disciplined workforce is a key asset for any thriving organization.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7552363/pexels-photo-7552363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11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Conclusion &amp; Key Takeaways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Integrating Discipline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Employee discipline is a critical aspect of effective human resource management and organizational success.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Fostering a disciplined workforce involves clear expectations, open communication, and strong leadership.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By understanding the dynamics of discipline, organizations can enhance morale and productivity.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Investing in positive discipline practices leads to lasting improvements in workplace culture and performance.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7552373/pexels-photo-7552373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12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Thank You!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Your Engagement Matters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Thank you for exploring Employee Discipline, a vital component for a thriving and harmonious workplace.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We hope you found this presentation insightful and inspiring for your professional journey.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Remember, discipline is not just about rules—it's about creating an environment for success.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Let's all strive for greater discipline in our organizations for better outcomes.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914400" y="514350"/>
            <a:ext cx="2286000" cy="9144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Table of Contents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3749040" y="36576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01</a:t>
            </a:r>
            <a:endParaRPr lang="en-US" sz="1200" dirty="0"/>
          </a:p>
        </p:txBody>
      </p:sp>
      <p:sp>
        <p:nvSpPr>
          <p:cNvPr id="5" name="Text 3"/>
          <p:cNvSpPr/>
          <p:nvPr/>
        </p:nvSpPr>
        <p:spPr>
          <a:xfrm>
            <a:off x="4206240" y="36576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Understanding Employee Discipline</a:t>
            </a:r>
            <a:endParaRPr lang="en-US" sz="1200" dirty="0"/>
          </a:p>
        </p:txBody>
      </p:sp>
      <p:sp>
        <p:nvSpPr>
          <p:cNvPr id="6" name="Text 4"/>
          <p:cNvSpPr/>
          <p:nvPr/>
        </p:nvSpPr>
        <p:spPr>
          <a:xfrm>
            <a:off x="3749040" y="73152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02</a:t>
            </a:r>
            <a:endParaRPr lang="en-US" sz="1200" dirty="0"/>
          </a:p>
        </p:txBody>
      </p:sp>
      <p:sp>
        <p:nvSpPr>
          <p:cNvPr id="7" name="Text 5"/>
          <p:cNvSpPr/>
          <p:nvPr/>
        </p:nvSpPr>
        <p:spPr>
          <a:xfrm>
            <a:off x="4206240" y="73152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Defining Employee Discipline</a:t>
            </a:r>
            <a:endParaRPr lang="en-US" sz="1200" dirty="0"/>
          </a:p>
        </p:txBody>
      </p:sp>
      <p:sp>
        <p:nvSpPr>
          <p:cNvPr id="8" name="Text 6"/>
          <p:cNvSpPr/>
          <p:nvPr/>
        </p:nvSpPr>
        <p:spPr>
          <a:xfrm>
            <a:off x="3749040" y="109728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03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4206240" y="109728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Principles of Employee Discipline</a:t>
            </a:r>
            <a:endParaRPr lang="en-US" sz="1200" dirty="0"/>
          </a:p>
        </p:txBody>
      </p:sp>
      <p:sp>
        <p:nvSpPr>
          <p:cNvPr id="10" name="Text 8"/>
          <p:cNvSpPr/>
          <p:nvPr/>
        </p:nvSpPr>
        <p:spPr>
          <a:xfrm>
            <a:off x="3749040" y="146304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04</a:t>
            </a:r>
            <a:endParaRPr lang="en-US" sz="1200" dirty="0"/>
          </a:p>
        </p:txBody>
      </p:sp>
      <p:sp>
        <p:nvSpPr>
          <p:cNvPr id="11" name="Text 9"/>
          <p:cNvSpPr/>
          <p:nvPr/>
        </p:nvSpPr>
        <p:spPr>
          <a:xfrm>
            <a:off x="4206240" y="146304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Objectives of Employee Discipline</a:t>
            </a:r>
            <a:endParaRPr lang="en-US" sz="1200" dirty="0"/>
          </a:p>
        </p:txBody>
      </p:sp>
      <p:sp>
        <p:nvSpPr>
          <p:cNvPr id="12" name="Text 10"/>
          <p:cNvSpPr/>
          <p:nvPr/>
        </p:nvSpPr>
        <p:spPr>
          <a:xfrm>
            <a:off x="3749040" y="182880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05</a:t>
            </a:r>
            <a:endParaRPr lang="en-US" sz="1200" dirty="0"/>
          </a:p>
        </p:txBody>
      </p:sp>
      <p:sp>
        <p:nvSpPr>
          <p:cNvPr id="13" name="Text 11"/>
          <p:cNvSpPr/>
          <p:nvPr/>
        </p:nvSpPr>
        <p:spPr>
          <a:xfrm>
            <a:off x="4206240" y="182880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Types of Employee Discipline</a:t>
            </a:r>
            <a:endParaRPr lang="en-US" sz="1200" dirty="0"/>
          </a:p>
        </p:txBody>
      </p:sp>
      <p:sp>
        <p:nvSpPr>
          <p:cNvPr id="14" name="Text 12"/>
          <p:cNvSpPr/>
          <p:nvPr/>
        </p:nvSpPr>
        <p:spPr>
          <a:xfrm>
            <a:off x="3749040" y="219456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06</a:t>
            </a:r>
            <a:endParaRPr lang="en-US" sz="1200" dirty="0"/>
          </a:p>
        </p:txBody>
      </p:sp>
      <p:sp>
        <p:nvSpPr>
          <p:cNvPr id="15" name="Text 13"/>
          <p:cNvSpPr/>
          <p:nvPr/>
        </p:nvSpPr>
        <p:spPr>
          <a:xfrm>
            <a:off x="4206240" y="219456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Common Causes of Indiscipline</a:t>
            </a:r>
            <a:endParaRPr lang="en-US" sz="1200" dirty="0"/>
          </a:p>
        </p:txBody>
      </p:sp>
      <p:sp>
        <p:nvSpPr>
          <p:cNvPr id="16" name="Text 14"/>
          <p:cNvSpPr/>
          <p:nvPr/>
        </p:nvSpPr>
        <p:spPr>
          <a:xfrm>
            <a:off x="3749040" y="256032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07</a:t>
            </a:r>
            <a:endParaRPr lang="en-US" sz="1200" dirty="0"/>
          </a:p>
        </p:txBody>
      </p:sp>
      <p:sp>
        <p:nvSpPr>
          <p:cNvPr id="17" name="Text 15"/>
          <p:cNvSpPr/>
          <p:nvPr/>
        </p:nvSpPr>
        <p:spPr>
          <a:xfrm>
            <a:off x="4206240" y="256032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Steps in the Disciplinary Process</a:t>
            </a:r>
            <a:endParaRPr lang="en-US" sz="1200" dirty="0"/>
          </a:p>
        </p:txBody>
      </p:sp>
      <p:sp>
        <p:nvSpPr>
          <p:cNvPr id="18" name="Text 16"/>
          <p:cNvSpPr/>
          <p:nvPr/>
        </p:nvSpPr>
        <p:spPr>
          <a:xfrm>
            <a:off x="3749040" y="292608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08</a:t>
            </a:r>
            <a:endParaRPr lang="en-US" sz="1200" dirty="0"/>
          </a:p>
        </p:txBody>
      </p:sp>
      <p:sp>
        <p:nvSpPr>
          <p:cNvPr id="19" name="Text 17"/>
          <p:cNvSpPr/>
          <p:nvPr/>
        </p:nvSpPr>
        <p:spPr>
          <a:xfrm>
            <a:off x="4206240" y="292608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Positive Discipline Strategies</a:t>
            </a:r>
            <a:endParaRPr lang="en-US" sz="1200" dirty="0"/>
          </a:p>
        </p:txBody>
      </p:sp>
      <p:sp>
        <p:nvSpPr>
          <p:cNvPr id="20" name="Text 18"/>
          <p:cNvSpPr/>
          <p:nvPr/>
        </p:nvSpPr>
        <p:spPr>
          <a:xfrm>
            <a:off x="3749040" y="329184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09</a:t>
            </a:r>
            <a:endParaRPr lang="en-US" sz="1200" dirty="0"/>
          </a:p>
        </p:txBody>
      </p:sp>
      <p:sp>
        <p:nvSpPr>
          <p:cNvPr id="21" name="Text 19"/>
          <p:cNvSpPr/>
          <p:nvPr/>
        </p:nvSpPr>
        <p:spPr>
          <a:xfrm>
            <a:off x="4206240" y="329184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The Role of Leadership</a:t>
            </a:r>
            <a:endParaRPr lang="en-US" sz="1200" dirty="0"/>
          </a:p>
        </p:txBody>
      </p:sp>
      <p:sp>
        <p:nvSpPr>
          <p:cNvPr id="22" name="Text 20"/>
          <p:cNvSpPr/>
          <p:nvPr/>
        </p:nvSpPr>
        <p:spPr>
          <a:xfrm>
            <a:off x="3749040" y="365760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10</a:t>
            </a:r>
            <a:endParaRPr lang="en-US" sz="1200" dirty="0"/>
          </a:p>
        </p:txBody>
      </p:sp>
      <p:sp>
        <p:nvSpPr>
          <p:cNvPr id="23" name="Text 21"/>
          <p:cNvSpPr/>
          <p:nvPr/>
        </p:nvSpPr>
        <p:spPr>
          <a:xfrm>
            <a:off x="4206240" y="365760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The Importance of Employee Discipline</a:t>
            </a:r>
            <a:endParaRPr lang="en-US" sz="1200" dirty="0"/>
          </a:p>
        </p:txBody>
      </p:sp>
      <p:sp>
        <p:nvSpPr>
          <p:cNvPr id="24" name="Text 22"/>
          <p:cNvSpPr/>
          <p:nvPr/>
        </p:nvSpPr>
        <p:spPr>
          <a:xfrm>
            <a:off x="3749040" y="402336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11</a:t>
            </a:r>
            <a:endParaRPr lang="en-US" sz="1200" dirty="0"/>
          </a:p>
        </p:txBody>
      </p:sp>
      <p:sp>
        <p:nvSpPr>
          <p:cNvPr id="25" name="Text 23"/>
          <p:cNvSpPr/>
          <p:nvPr/>
        </p:nvSpPr>
        <p:spPr>
          <a:xfrm>
            <a:off x="4206240" y="402336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Conclusion &amp; Key Takeaways</a:t>
            </a:r>
            <a:endParaRPr lang="en-US" sz="1200" dirty="0"/>
          </a:p>
        </p:txBody>
      </p:sp>
      <p:sp>
        <p:nvSpPr>
          <p:cNvPr id="26" name="Text 24"/>
          <p:cNvSpPr/>
          <p:nvPr/>
        </p:nvSpPr>
        <p:spPr>
          <a:xfrm>
            <a:off x="3749040" y="438912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12</a:t>
            </a:r>
            <a:endParaRPr lang="en-US" sz="1200" dirty="0"/>
          </a:p>
        </p:txBody>
      </p:sp>
      <p:sp>
        <p:nvSpPr>
          <p:cNvPr id="27" name="Text 25"/>
          <p:cNvSpPr/>
          <p:nvPr/>
        </p:nvSpPr>
        <p:spPr>
          <a:xfrm>
            <a:off x="4206240" y="438912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Thank You!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5060976/pexels-photo-5060976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Understanding Employee Discipline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The Foundation of Success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Employee discipline is essential for workers to follow company rules and ensure smooth operations within an organization.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Good discipline fosters an environment free from chaos, allowing workers to perform at their best and maintain order.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It establishes a culture where adherence to policies becomes a collective practice, enhancing overall productivity.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Ultimately, discipline is a force that guides individuals towards compliance and excellence in their roles.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5922204/pexels-photo-5922204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2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Defining Employee Discipline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Meaning &amp; Significance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Employee discipline refers to the adherence to rules and regulations necessary for organizational effectiveness.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It encompasses self-control, behavior aligned with organizational values, and mutual respect among employees.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Discipline is not merely punishment; it's a proactive approach to improving workplace environment.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Clarifying its meaning enhances understanding and underscores its importance within a corporate framework.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7653469/pexels-photo-7653469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3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Principles of Employee Discipline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Guiding Conduct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The foundation of employee discipline lies in key principles that promote fairness and consistency in enforcement.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Clear communication of rules helps establish expected behaviors, thus reducing misunderstandings among employees.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 well-defined disciplinary framework encourages accountability and empowers employees to thrive.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Adhering to these principles is crucial for creating a balanced workplace atmosphere.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7552373/pexels-photo-7552373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4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Objectives of Employee Discipline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Why It Matters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The primary objective is to help employees understand the boundaries of acceptable behavior in the workplace.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Discipline aims to promote a productive work environment and motivates employees to perform better.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It also contributes to team cohesion by ensuring everyone is on the same page regarding expectations.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Ultimately, effective discipline cultivates a positive organizational culture and enhances morale.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7653469/pexels-photo-7653469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5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Types of Employee Discipline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Diverse Approaches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There are various types of disciplinary actions that can be taken, depending on the severity of the behavior.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Progressive discipline approaches focus on correcting behavior before resorting to severe penalties.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Alternative methods, such as mediation, can also facilitate resolution and maintain harmony within teams.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Understanding these types allows managers to choose the appropriate response to infractions.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6646848/pexels-photo-6646848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6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Common Causes of Indiscipline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Identifying Issues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Indiscipline may arise from unclear expectations, personal conflicts, or external stress factors impacting employees.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Lack of engagement and poor communication can also lead to breaches of conduct in the workplace.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Recognizing these causes helps organizations to address root issues instead of merely reacting to symptoms.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 proactive strategy contributes to reduced occurrences of indiscipline overall.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27173094/pexels-photo-27173094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7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Steps in the Disciplinary Process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 Structured Approach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The disciplinary process involves multiple steps, beginning with documenting the behavior in question.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Conducting a fair investigation ensures that all facts are considered before any action is taken.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Communicating the findings and proposed actions to the employee is important for transparency.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Following through with the appropriate disciplinary action maintains the integrity of the process.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2024-09-11T04:26:30Z</dcterms:created>
  <dcterms:modified xsi:type="dcterms:W3CDTF">2024-09-11T04:26:30Z</dcterms:modified>
</cp:coreProperties>
</file>