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Mastering Excel: Grades, Formulas, and Formatting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data analysis skills for academic success.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Visualization: Charts and Graphs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student names and their totals or averages to create a comparative chart of their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 to the 'Insert' tab and choose a chart type, such as a column or bar chart, to visually represent the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Add axis titles, chart titles, and data labels to make the chart informative and easy to understand.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charts to easily compare student performance, identify trends, and highlight areas of strength and weakness.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Visualizations enhance data comprehension, making it easier to spot patterns and draw meaningful conclusions.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Advanced Excel Techniques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VLOOKUP to quickly find specific student data based on their name or ID from a separate data list efficiently.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Implement IF statements to automatically assign grades (e.g., A, B, C) based on numerical scores accurately.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Utilize pivot tables to summarize and analyze large datasets, extracting valuable insights from complex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up data validation rules to ensure data accuracy by restricting input types and ranges within spreadsheet.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Automate repetitive tasks by creating macros, saving time and increasing efficiency in handling grading tasks.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 for your attention and participation in this presentation. We appreciate your engagement and interest.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hope this presentation has inspired you to explore Excel further. Continue to learn and apply these skills.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There are numerous online resources and tutorials available to deepen your understanding of Excel and its applications.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to practice the techniques learned today to solidify your knowledge and improve your proficiency with Excel.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 encourage you to leverage Excel in your academic and professional endeavors for efficient data management and analysis.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Excel as Your Ally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Setting Up the Grade Sheet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Calculating Totals: The SUM Function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Finding Averages: The AVERAGE Function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Highest Marks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the Lowest Marks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Basics: Sorting Data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Data Visualization: Charts and Graphs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Advanced Excel Techniques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You!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Introduction: Excel as Your Ally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Excel is versatile for organizing and analyzing data. It helps in visualizing trends and patterns within student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We'll create a student grade sheet, calculate totals and averages, and apply conditional formatting for quick insights.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 structured spreadsheet helps in quickly understanding the grades and also provides insights of student's performance.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Excel formula helps in calculating total and average of student's marks which leads to save time and energy.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data with cell formatting that represents highest and lowest marks will give an overview of the marks.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Setting Up the Grade Sheet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Enter the names of the five students in the first column (e.g., A2:A6). This will uniquely identify each student's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List the five subjects across the top row (e.g., B1:F1). Subjects might be Maths, Science, History, English, and Art.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Input the individual marks for each student in each subject. Ensure accuracy to avoid errors in later calculations.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 cell alignment for a clean, professional look. Center alignment is often preferred for numerical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 column widths to accommodate the longest subject name or grade entry. Ensure readability for all data.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Calculating Totals: The SUM Function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Designate a column for the total scores (e.g., Column G). This is where the SUM function will calculate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the first student's total cell (e.g., G2), enter '=SUM(B2:F2)'. This adds all grades in that student's row.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'B2:F2' specifies the range of cells to be included in the sum. Adjust based on where your grades are located.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Drag the fill handle (bottom right corner of G2) down to apply the formula to all students. This avoids manual entry.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Double-check a few totals to ensure accuracy. Confirm that the correct cells are being included in the SUM calculation.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Finding Averages: The AVERAGE Function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Designate a column for average scores (e.g., Column H). This is where the AVERAGE function will provide results.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 the first student's average cell (e.g., H2), enter '=AVERAGE(B2:F2)'. This calculates the mean of the grades.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AVERAGE function automatically sums the selected cells and divides by the number of cells.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the fill handle to quickly apply the AVERAGE formula to all student rows, ensuring consistent calculations.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 the number of decimal places displayed (e.g., one or two) for a cleaner presentation of average scores.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Highlighting the Highest Marks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the entire range of grades (e.g., B2:F6) where you want to identify the highest marks.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 to 'Conditional Formatting' in the 'Home' tab. Choose 'Top/Bottom Rules' then 'Top 10 Items...'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Change '10' to '1' to highlight only the single highest mark in the selected range. Choose a highlight color.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a visually distinct color (e.g., green) to make the highest grades stand out clearly from the rest.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highlighting will automatically update if you change any grades, ensuring accurate visualization of top performers.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the Lowest Marks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the same range of grades (e.g., B2:F6) that you used for highlighting the highest marks.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 to 'Conditional Formatting' in the 'Home' tab. Choose 'Top/Bottom Rules' then 'Bottom 10 Items...'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Change '10' to '1' to highlight only the single lowest mark in the selected range. Choose a distinct color.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a color like red to clearly indicate the lowest grades, making them easy to identify at a glance.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Identifying low marks helps target areas where students need additional support or focused review sessions.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Beyond Basics: Sorting Data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Select the entire data range including headers (e.g., A1:H6) for comprehensive sorting functionality.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Go to the 'Data' tab and click 'Sort'. This opens the sort dialog box with options for customization.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Choose to sort by 'Total' or 'Average' column to rank students based on overall performance. Select ascending or descending order.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 can also sort by individual subject columns to see class-wide performance on specific topics.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spreadsheet dynamically reorders based on your sorting criteria, providing instant insights into the data arrangement.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2025-07-04T05:10:42Z</dcterms:created>
  <dcterms:modified xsi:type="dcterms:W3CDTF">2025-07-04T05:10:42Z</dcterms:modified>
</cp:coreProperties>
</file>