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919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Exponents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Power of Mathematical Exponents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Photo by PDF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Exponents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and Understanding Exponents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with Exponents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in Real World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Practice and Applications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Exponents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Basics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exponent is a little number high and to the right of a regular or base number that tells how many times the base is multiplied by itself.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exponent appears as a small number positioned high and to the right of the base number, creating the mathematical expression.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represent repeated multiplication of the same number, making complex calculations more efficient and manageable.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exponents is essential for advanced mathematics and provides a foundation for algebraic expressions and equations.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and Understanding Exponents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Mathematical Terminology and Notation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exponent is read as 'base to the power of exponent' - for example, 3^4 is read as 'three to the fourth power'.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have special names: squared for power of 2 (3^2 = three squared) and cubed for power of 3 (3^3 = three cubed).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reading various exponents: 3^2, 6^7, 2^3, and 5^4 all follow the same pattern of 'base to the power of exponent'.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terminology when reading exponents ensures clear mathematical communication and understanding among students and professionals.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with Exponents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Converting Between Forms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Given multiplication expressions, identify the base and exponent: 2x2x2 = 2^3, 3x3 = 3^2, 5x5x5x5 = 5^4.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identifying base and exponent pairs: 8x8x8x8 = 8^4, 7x7x7x7x7 = 7^5, 9x9 = 9^2.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exponential notation to standard form: 4^2 = 16, 2^3 = 8, 3^2 = 9, 5^3 = 125.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Exponential notation provides a compact way to represent repeated multiplication, making mathematical expressions more efficient.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in Real World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and Volume Calculations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are used in area problems to show feet are squared: Length × width = area, with area expressed in square units.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are used in volume problems to show centimeters are cubed: Length × width × height = volume, with volume expressed in cubic units.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rectangular pool with length 30 ft and width 15 ft has area 30 × 15 = 450 ft², demonstrating real-world exponent usage.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rectangular box with dimensions 10 cm × 10 cm × 20 cm has volume 20 × 10 × 10 = 2,000 cm³, showing cubic notation.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Practice and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Converting Measurements and Building Skills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area measurements to exponent notation: 40 feet squared = 40 ft², 56 sq. inches = 56 in², 38 m. squared = 38 m².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volume measurements to exponent notation: 30 feet cubed = 30 ft³, 26 cu. inches = 26 in³, 44 m. cubed = 44 m³.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converting between standard form and exponential notation to build mathematical fluency and problem-solving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exponent concepts provides essential foundation for algebra, calculus, and higher-level mathematical applications.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2025-09-07T16:47:19Z</dcterms:created>
  <dcterms:modified xsi:type="dcterms:W3CDTF">2025-09-07T16:47:19Z</dcterms:modified>
</cp:coreProperties>
</file>