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Mastering Modals: A Comprehensive Guide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the Power of Modal Verbs in English Grammar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Will: Future Predictions and Intentions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'Will' is used to forecast what will happen, for example, 'It will rain tomorrow' predicting the weather conditions on a given day.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'Will' indicates a decision to do something, like 'I will help you with your homework' showcasing eagerness to provide support to you.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'Will' assures promises, like 'I will always be there for you' creating a sense of unwavering commitment to the recipient.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'Will' makes offers readily, 'I will carry that for you' illustrating proactive ways to help others in a polite interaction.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'Will' states inevitable truths or habitual actions, 'The sun will rise tomorrow' confirming basic concepts that always happen regardless.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Would: Polite Requests and Hypothetical Situations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'Would' makes requests very polite, for example, 'Would you mind closing the door?' making inquiries with high levels of consideration.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'Would' portrays hypothetical scenarios, like 'If I were rich, I would travel the world' sharing dreams linked to imagined wealth.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'Would' expresses desired wishes, 'I would like a cup of tea' stating preferences gently without pressure or imposition with tact.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'Would' suggests courses of actions, 'I would recommend reading this book' guiding readers to insightful experiences or topics.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'Would' is essential for forming certain conditional phrases, 'If it stopped raining, we would go for a walk' highlighting interdependence.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time and attention during this presentation. I hope you found it informative and engaging. Your presence is appreciated.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Continue exploring the nuances of modal verbs and their practical applications in everyday communication for enhanced language skills.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If you have any questions or require further clarification, please feel free to ask. I'm here to help and provide additional insights.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interest in improving your understanding of modals is commendable. Keep up the great work and stay curious in future classes!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If you want more information you can contact us via email or the number provided. We are always here to help to the students.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are Modals?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Can: Ability and Permission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Could: Past Ability and Polite Requests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May: Formal Permission and Possibility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Might: Remote Possibility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Must: Obligation and Deduction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Should: Advice and Expectation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Will: Future Predictions and Intentions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Would: Polite Requests and Hypothetical Situations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are Modals?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Modals are auxiliary verbs that add meaning to the main verb. They express possibility, necessity, permission, or ability, modifying the verb's function.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modals include can, could, may, might, must, shall, should, will, and would. Each has specific uses and connotations in sentences.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Modals always accompany a main verb. They help form different tenses and express various conditions or levels of certainty in speech.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They indicate the speaker's attitude or opinion about the action. Modals showcase subtle nuances in communication to the audience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Modals do not change form, regardless of the subject. They are always followed by the base form of the main verb in sentence construction.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Can: Ability and Permission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'Can' indicates someone's capacity to do something, such as 'I can swim' showing the ability to perform swimming.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'Can' is used informally for asking permission, for example, 'Can I use your pen?' demonstrates simple, direct asking.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'Can' implies something is possible, like 'It can rain later' suggesting a likelihood based on current conditions.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'Can' can be employed to offer help, for instance, 'I can help you with that' providing assistance to someone as needed.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'Can' also describes general facts, for example, 'Birds can fly' shows capabilities inherent to birds as part of nature.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Could: Past Ability and Polite Requests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'Could' refers to an ability someone had in the past, like 'I could run fast when I was younger' indicating a previous capability.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'Could' is a more polite way to ask for something, such as 'Could you please pass the salt?' showing respect in requests.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'Could' implies a possibility that is less certain than 'can', as in 'It could snow tonight', proposing less likely scenarios.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'Could' can offer gentler suggestions, as in 'You could try a different approach', advising an alternate solution politely.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'Could' is used in conditional sentences to propose hypothetical situations, like 'If I had time, I could travel' showing possibilities.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May: Formal Permission and Possibility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'May' is utilized for formal requests or granting permission, such as 'You may leave the room' providing formal assent.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'May' indicates something is possible but not certain, like 'It may rain tomorrow' predicting a chance based on conditions.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'May' expresses wishes or hopes, such as 'May you have a prosperous year' conveying desires for someone's future well-being.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'May' can make very polite suggestions, though less common, it still conveys respect, for example 'May I suggest an alternative?'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'May' politely asks about permission or options, such as 'May I know your name?' demonstrating manners during introductions with grace.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Might: Remote Possibility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'Might' suggests a slight chance that something could happen, like 'It might snow in the mountains' indicating lower probability.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'Might' can politely suggest something as an option, as in 'You might want to consider this' proposing with delicacy and courtesy.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'Might' is used in conditional sentences for unlikely scenarios, such as 'If I won, I might travel abroad' reflecting chances.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'Might' is used in reporting what someone said, often changing 'may' when relaying messages, 'She said she might come later' conveying communication.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'Might' poses hesitant queries gently, like 'Might there be a different solution?' demonstrating caution and seeking alternatives carefully.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Must: Obligation and Deduction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'Must' conveys strong necessity, like 'You must submit your assignment on time' underscoring compliance to deadlines rigidly.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'Must' is used when certain about something, based on evidence, like 'She must be tired after the long journey' deducing the reason.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'Must' gives forceful recommendations, 'You must visit the museum while you're here' pointing out unmissable experiences firmly.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'Must' expresses unavoidable rules or laws, as in 'Passengers must wear seatbelts' underlining legal requirements with no alternative.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'Must' also reflects what you believe is personally vital, 'I must call my mother this evening' highlighting obligations voluntarily felt.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Should: Advice and Expectation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'Should' provides counsel on what someone should do, such as 'You should study for the exam' advocating preparation for examinations.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'Should' indicates an expected outcome, like 'The train should arrive soon' projecting a likelihood based on the schedule.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'Should' shows a weaker level of obligation compared to 'must', for instance, 'We should respect our elders' affirming morals gently.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'Should' voices opinions or assumptions, as in 'I think it should be fine' sharing views with measured confidence in conclusion.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'Should' sets conditions, 'If it rains, we should take an umbrella' advising on precautionary actions based on weather, rain gear matters.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2025-07-20T11:46:04Z</dcterms:created>
  <dcterms:modified xsi:type="dcterms:W3CDTF">2025-07-20T11:46:04Z</dcterms:modified>
</cp:coreProperties>
</file>