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5905483/pexels-photo-5905483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05483/pexels-photo-590548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Oral Presentations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Skills for College Success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Principal of Oral Presentation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Clarity and Confidence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Organisation and Preparation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of Visual Aids and Time Management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Audience Awareness and Interaction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899198/pexels-photo-889919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Principal of Oral Presentation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Effective Communication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Oral presentations serve as a fundamental communication tool in academic and professional settings, allowing you to share knowledge and ideas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presentations is crucial for college success, as they demonstrate your understanding of subjects and ability to articulate complex concepts clearly.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Strong presentation skills open doors to career opportunities, as employers value professionals who can communicate ideas persuasively and confidently.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practice of oral presentations builds essential life skills including critical thinking, organization, and the ability to think on your feet.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845952/pexels-photo-88459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Clarity and Confidence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Keys to Compelling Delivery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Speak with clarity and precision, ensuring your words are easily understood by your audience through proper pronunciation and pacing.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Project confidence through body language, eye contact, and a strong voice, which establishes credibility and engages your listeners.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delivering your core message with simplicity and impact, avoiding unnecessary jargon or complex terminology that might confuse your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genuine and authentic in your presentation style, allowing your personality to shine through while maintaining professional standards.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65892/pexels-photo-40658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Organisation and Preparation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Structure for Success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Organize your content logically with a clear beginning, middle, and end, ensuring your presentation flows smoothly from one point to the next.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Thorough preparation involves researching your topic extensively, gathering relevant information, and verifying facts to support your arguments.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a well-structured outline with key points, supporting evidence, and smooth transitions that guide your audience through your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Rehearse your presentation multiple times to refine your delivery, timing, and ensure you're comfortable with the material before presenting.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5309647/pexels-photo-1530964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of Visual Aids and Time Management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Impact Through Strategy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visual aids like slides, charts, and props to complement your verbal message and reinforce key points for better audience retention.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 your time effectively by allocating appropriate time to each section, ensuring you cover all important points without rushing or going over.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Leverage technology wisely, using presentations software and multimedia tools to create engaging visual experiences that support your message.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a steady pace throughout your presentation, allowing time for important concepts to sink in and ensuring you stay within allocated time limits.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21796/pexels-photo-332179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Audience Awareness and Interaction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Meaningful Connections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aware of your audience's background, knowledge level, and interests to tailor your content and approach for maximum relevance and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opportunities for interaction through questions, discussions, or activities that keep your audience involved and invested in your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Adjust your communication style based on audience feedback, being prepared to clarify points, elaborate on topics, or modify your approach as needed.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 rapport with your audience through genuine interest in their perspective, creating a two-way dialogue rather than a one-way delivery of information.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2025-11-02T18:15:13Z</dcterms:created>
  <dcterms:modified xsi:type="dcterms:W3CDTF">2025-11-02T18:15:13Z</dcterms:modified>
</cp:coreProperties>
</file>