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the Art of Leave Applications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Professional and Effective Leave Requests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Necessary Details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Include your contact information (e.g., phone number, email address) so your employer can reach you during your leave if necessary.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Outline any steps you've taken to ensure your responsibilities are covered during your absence, demonstrating your commitment to the team.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details about ongoing projects or tasks, including instructions for colleagues who will be covering your work while you are on leave.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requesting sick leave, mention if you will be providing medical documentation from a healthcare professional to support your request.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Reiterate your understanding and adherence to company leave policies, emphasizing your commitment to following protocol.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Closing with Professionalism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the recipient for considering your leave request and for their time in reviewing your application, conveying appreciation.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 to provide any additional information or clarification needed to facilitate the approval process, showing your willingness to cooperate.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a professional closing such as 'Sincerely,' or 'Best regards,' followed by your full name and signature (if submitting a hard copy).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Before submitting, carefully proofread the entire application for any errors in grammar, spelling, or punctuation, ensuring a polished final version.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Submit the application well in advance of the requested leave period to allow sufficient time for review, approval, and coverage arrangements.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review this presentation on crafting effective leave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you found this information helpful in understanding the importance of proper formatting and communication.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Remember, a well-crafted leave application reflects positively on your professionalism and attention to detail.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wish you the best in your future endeavors and hope this knowledge serves you well.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your professional life be filled with success, effective communication, and well-deserved time off!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Proper Formatting Matters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'Date, To/From, Subject' Essentials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Indentation: Structuring Your Message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Line Spacing: Enhancing Legibility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a Compelling Subject Line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the Recipient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Stating Your Purpose Clearly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Necessary Details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Closing with Professionalism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Proper Formatting Matters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Well-formatted leave applications demonstrate respect for your employer's time and processes, reflecting positively on your professional image.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 formatting ensures your request is easily understood, minimizing confusion and speeding up the approval process, benefiting all parties.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meticulously formatted application shows attention to detail, indicating that you take the matter seriously and value company protocols.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Standardized formatting aids in accurate record-keeping, allowing HR and managers to easily track and manage employee absences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Proper formatting can help ensure compliance with company policies and labor laws, protecting both the employee and the employer.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'Date, To/From, Subject' Essentials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indicate the date of submission. This provides a timeline for your request, ensuring accurate record-keeping and reference.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Explicitly address the recipient and state your name/position. This clarifies who is requesting leave and who needs to approve 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a concise subject line summarizing the purpose of the leave (e.g., 'Leave Request - Vacation,' 'Sick Leave Application').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elements together prevent any ambiguity, allowing the reader to quickly understand the purpose and context of the leave application.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Adhering to this format sets a professional tone from the outset, conveying respect and consideration to the recipient.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Indentation: Structuring Your Message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Indentation visually separates paragraphs and key information, making the application easier to scan and comprehend quickly by the reader.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indentation to draw attention to important details such as dates, reasons for leave, and contact information during the leave period.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Proper indentation establishes a logical flow of information, guiding the reader through the application in a structured and orderly manner.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Well-placed indentation adds visual appeal to the application, making it more professional and less daunting to read, for faster processing.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Indentation allows for clearer organization of information, facilitating efficient review and approval processes by supervisors and HR departments.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Line Spacing: Enhancing Legibility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Adequate line spacing prevents text from appearing crowded, reducing eye strain and improving overall readability for the person reviewing the application.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Sufficient spacing between lines allows the reader to process information more easily, enhancing comprehension of the leave request details.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line spacing creates a polished and professional look, reflecting positively on the sender's attention to detail and communication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Line spacing can be used to visually separate different sections of the application, such as the reason for leave, duration, and contact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Generous line spacing provides room for approvers to make notes or comments directly on the application, improving communication and collaboration.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a Compelling Subject Line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state the type of leave requested (e.g., 'Annual Leave,' 'Sick Leave,' 'Emergency Leave') to set clear expectations from the start.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Whenever possible, include the start and end dates of the requested leave period to provide immediate clarity on the duration of the absence.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Aim for a short and impactful subject line that summarizes the request in a few words, making it easy to read and understand in an email inbox.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Steer clear of internal jargon or abbreviations that may not be universally understood, ensuring everyone can quickly grasp the request's purpose.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 a professional tone in the subject line to convey respect for the recipient and the importance of the leave request.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the Recipient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 the recipient using their correct title (e.g., 'Mr.,' 'Ms.,' 'Dr.') and last name, demonstrating respect and professionalism in writing.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Double-check the spelling of the recipient's name to avoid errors that could be perceived as careless or disrespectful by the person reading 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Begin with a formal salutation like 'Dear [Recipient's Name],' followed by a comma, to set a respectful and professional tone for the message.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you're sending the application to the correct person (e.g., your direct supervisor, HR representative) to facilitate prompt processing.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mindful of company or cultural norms regarding formality in communication. Adapt your approach to align with these practices appropriately.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Stating Your Purpose Clearly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Open the application by clearly stating the purpose of your message, such as 'I am writing to request leave' or 'This is a formal application for leave'.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the specific type of leave being requested (e.g., 'annual leave,' 'sick leave,' 'bereavement leave') to provide immediate context.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Clearly state the desired start and end dates of the leave period to avoid any ambiguity and ensure clarity about the duration.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a brief explanation of the reason for leave, if required by company policy, while maintaining professionalism and respecting privacy.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applicable, reference relevant company policies or procedures related to leave requests to demonstrate compliance and knowledge.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2025-07-04T13:59:26Z</dcterms:created>
  <dcterms:modified xsi:type="dcterms:W3CDTF">2025-07-04T13:59:26Z</dcterms:modified>
</cp:coreProperties>
</file>