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72628/pexels-photo-3197262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 of Ceremony (MC) Profesional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Kunci Kelancaran Acara Perkantoran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2668953/pexels-photo-326689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Syarat Menjadi MC Profesional: Penguasaan Materi dan Bahasa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Familiaritas Acara &amp; Diksi/Pilihan Kata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Memahami susunan acara dan tujuan acara.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Menggunakan bahasa formal yang baku, sopan, dan sesuai konteks acara.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Hindari penggunaan bahasa informal atau slang.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Sesuaikan gaya bahasa dengan jenis acara (formal/semi-formal).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5438546/pexels-photo-154385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Syarat Menjadi MC Profesional: Penampilan dan Sikap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Percaya Diri &amp; Penampilan Rapi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Modal utama di depan publik.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Rapi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Menjaga sikap profesional sepanjang acara.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Memahami dan menerapkan etika profesi MC.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Judul &amp; Pendahuluan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Apa Itu MC? (Definisi &amp; Peran)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Peran Utama MC (Lanjutan)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Tugas Pokok MC di Lingkungan Kerja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Tugas Pokok MC (Lanjutan)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Contoh Acara Perkantoran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Syarat Menjadi MC Profesional: Keterampilan Berbicara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Syarat Menjadi MC Profesional: Penguasaan Materi dan ...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Syarat Menjadi MC Profesional: Penampilan dan Sikap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3705/pexels-photo-31370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Judul &amp; Pendahuluan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 of Ceremony (MC) Profesional: Kunci Kelancaran Acara Perkantoran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Otomatisasi Tata Kelola Humas &amp; Keprotokolan / Layanan Bisnis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XI SMK Jurusan Perkantoran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Memahami peran dan tugas MC dalam acara perkantoran formal dan semi-formal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(Diisi nama Anda/Guru)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650618/pexels-photo-965061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Apa Itu MC? (Definisi &amp; Peran)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Definisi dan peran Master of Ceremony dalam acara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Seseorang yang bertanggung jawab penuh atas kelancaran dan keteraturan jalannya suatu acara dari awal hingga akhir. Sering disebut Pembawa Acara.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"Penguasa" dan "penghubung" antara pengisi acara/narasumber dengan audiens.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Time Keeper: Mengatur waktu agar setiap sesi berjalan tepat sesuai jadwal.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Introducer: Memperkenalkan tokoh penting, pengisi acara, dan narasumber.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2768991/pexels-photo-3276899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Peran Utama MC (Lanjutan)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Melanjutkan peran penting seorang Master of Ceremony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Mood Setter: Menciptakan dan menjaga suasana acara agar audiens tetap antusias.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Menjaga audiens tetap terlibat dan bersemangat sepanjang acara.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Kemampuan improvisasi untuk mengatasi perubahan tak terduga.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Memastikan acara berjalan sesuai rencana dan mencapai tujuannya.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8949546/pexels-photo-289495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Tugas Pokok MC di Lingkungan Kerja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Tugas utama seorang MC dalam konteks perkantoran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Secara resmi dan berwibawa.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Mengumumkan dan mengarahkan perpindahan dari satu sesi ke sesi berikutnya.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Menyampaikan profil atau CV secara singkat dan menarik.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Menginformasikan aturan selama acara berlangsung (misalnya: silent mode HP).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534277/pexels-photo-3453427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Tugas Pokok MC (Lanjutan)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Tugas utama seorang MC dalam konteks perkantoran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Tetap tenang dan mencari solusi jika ada hambatan teknis atau insiden.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Contoh acara perkantoran yang dipandu MC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Contoh acara perkantoran yang dipandu MC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Contoh acara perkantoran yang dipandu MC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079858/pexels-photo-3307985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Contoh Acara Perkantoran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Jenis-jenis acara perkantoran yang memerlukan MC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Acara formal yang memerlukan MC profesional.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Sesi pelatihan yang dipandu oleh MC.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Acara informal untuk mempererat hubungan antar karyawan.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Profesionalisme dan wibawa adalah kunci utama bagi MC di jurusan perkantoran.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446804/pexels-photo-3144680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Syarat Menjadi MC Profesional: Keterampilan Berbicara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Vocal Skill: Artikulasi, Intonasi, Volume, Tempo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Pengucapan kata harus jelas dan benar.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Pengaturan nada suara (tinggi/rendah) agar tidak monoton.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Kekuatan suara yang cukup, didukung teknik pernapasan yang baik.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Kecepatan berbicara yang nyaman didengar.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2025-11-01T18:27:00Z</dcterms:created>
  <dcterms:modified xsi:type="dcterms:W3CDTF">2025-11-01T18:27:00Z</dcterms:modified>
</cp:coreProperties>
</file>