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12139149/pexels-photo-12139149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139149/pexels-photo-1213914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Mathematical Patterns in Nature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Hidden Mathematics of the Natural World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823456/pexels-photo-682345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Crystal Structures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Geometric Perfection in Minerals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Salt and other minerals form perfect cubic structures with mathematical precision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Quartz and similar crystals form six-sided geometric patterns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Atoms arrange in mathematically optimal positions for energy minimization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Crystal growth follows mathematical laws of symmetry and geometry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4269655/pexels-photo-1426965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Chaos Theory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Order in Apparent Randomness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Small changes in initial conditions lead to vastly different outcomes in complex systems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Atmospheric patterns exhibit chaotic behavior with underlying mathematical structure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Animal populations follow chaotic patterns with mathematical predictability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Mathematical patterns that emerge from chaotic systems, showing order in apparent randomness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377306/pexels-photo-637730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Topology in Nature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Shape and Connectivity in Natural Forms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study of properties preserved under continuous deformations in natural objects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Neural networks, food webs, and transportation systems exhibit topological properties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DNA molecules and protein structures demonstrate mathematical knotting patterns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arrangement and connectivity of molecules follow topological principles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Fibonacci Sequence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Golden Ratio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Fractals in Nature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Symmetry Patterns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Spirals and Curves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Tessellations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Wave Patterns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Crystal Structures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Chaos Theory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Topology in Nature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00708/pexels-photo-690070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Fibonacci Sequence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Nature's Favorite Number Pattern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sequence where each number is the sum of the two preceding ones: 0, 1, 1, 2, 3, 5, 8, 13...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Found in the arrangement of leaves on stems, pine cone spirals, and sunflower seed patterns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Many flowers have petal counts matching Fibonacci numbers: lilies (3), buttercups (5), delphiniums (8)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Tree branches and root systems often follow Fibonacci ratios in their growth patterns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395319/pexels-photo-3439531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Golden Ratio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Divine Proportion in Nature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ratio of approximately 1.618, derived from the Fibonacci sequence as numbers approach infinity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Found in proportions like the ratio of forearm to hand, face width to length, and body segment ratios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spiral growth of nautilus shells follows the golden ratio in their logarithmic spiral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Weather systems like hurricanes and galaxies often display golden ratio proportions in their spiral structures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295236/pexels-photo-1629523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Fractals in Nature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Self-Similar Patterns at Every Scale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Patterns that repeat at different scales, where each part resembles the whole structure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irregular boundaries of coastlines exhibit fractal properties when measured at different scales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Lightning bolts branch in fractal patterns as they seek the path of least resistance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River networks and tributaries form fractal patterns that repeat at multiple scales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164663/pexels-photo-311646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Symmetry Patterns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Balance and Order in Natural Forms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Most animals exhibit left-right symmetry, with matching halves on either side of a central axis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Found in starfish, jellyfish, and flowers with patterns radiating from a central point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Minerals and crystals display perfect geometric symmetry in their molecular arrangements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Each snowflake exhibits six-fold symmetry, with intricate patterns repeating in perfect harmony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814942/pexels-photo-3381494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Spirals and Curves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Mathematical Curves in Natural Motion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Spirals that maintain constant angles, found in shells, galaxies, and weather systems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Spiral galaxies display logarithmic spiral patterns in their arm structures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Vining plants curl in mathematical spirals as they seek support structures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Water and air flows create spiral patterns in whirlpools and tornadoes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388697/pexels-photo-3438869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Tessellations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Perfect Tiling Patterns in Nature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Patterns that cover a surface with repeating shapes without gaps or overlaps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Bees create perfect hexagonal tessellations that maximize space efficiency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scutes on turtle shells form intricate tessellated patterns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Biological cells often arrange in tessellated patterns in tissues and organs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410327/pexels-photo-241032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Wave Patterns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Mathematical Oscillations in Nature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Natural phenomena like sound, light, and water follow sinusoidal patterns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Musical harmonies and natural sounds follow mathematical wave patterns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Electromagnetic radiation exhibits wave properties with mathematical regularity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Water surface waves follow mathematical patterns in their formation and propagation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2025-10-22T12:13:46Z</dcterms:created>
  <dcterms:modified xsi:type="dcterms:W3CDTF">2025-10-22T12:13:46Z</dcterms:modified>
</cp:coreProperties>
</file>