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Maven: Simplifying Java Project Management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comprehensive overview of Maven, its benefits, and practical applications in Java development.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Best Practices for Maven Projects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dependency for managing the software must be easy, that can be used for dependency check. This ensures good security.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POM is defined as the configuration as easy to get as well as the plugins must be configured by less effort.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Version control of the plugins are very useful when building the dependency and getting the perfect match. Version control is must.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repository of dependencies must be easily managed and accessible without any complexity of access or restriction. Repository helps.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While building the program, the process must be effective without using too many steps or plugins. Less time to process is a win.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in the Real World: Case Studies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Companies uses maven for the simplification of work and increasing the process of building. Reduced cost using maven.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has proved to be a good option of companies for adaption because of simplified way of building and configuring 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has also helped the company to perform the simplification of the process while the execution takes place. Dependencies are reduced.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the use of different frameworks, Maven has also helped the dependencies used by different company and help to reduce conflict.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has also helped in creating the simplified way of execution of the dependencies of different JAR files by using correct version.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attending this presentation on Maven. I hope this helps.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hope you will use Maven in your next project. Good luck!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Any questions are welcome.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Please contact me for more info.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hope to see you again for my next presentation.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Efficiency: The Power of Maven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Maven's Building Block: The POM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Maven Matters: Addressing Key Challenges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Simplifying Dependency Management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Maven's Impact: Boosting Developer Productivity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Architecture: A Closer Look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vs. Ant: Key Differences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Best Practices for Maven Projects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in the Real World: Case Studies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Efficiency: The Power of Maven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is a powerful project management tool. It accumulates knowledge and aids in building, documenting, and managing projects efficiently.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 a build tool, Maven takes care of building projects, generating source code, documentation, compiling, and packaging components.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simplifies the day-to-day work of developers, greatly assisting in overall project building and dependency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is known for jobes projects, retention downloading libraries or jar files, which are part of Do you live in or do you need loop javalo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Mainly problems like getting the jar files and dependency issues are removed using the maven by automatically downloading them.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Maven's Building Block: The POM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POM is the fundamental unit in Maven. It's a file containing project information and configuration details used by Maven.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pom.xml file contains vital details about the project. This also includes various configuration details for goals and plugins.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consults the POM file within the project directory when executing tasks or goals, using its data and configurations.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using java or C++, Maven is used which is based on the POM. This system object model helps in dependencies.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POM or the system model contains information about the project and various configuration details like goals, plugins, etc.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Maven Matters: Addressing Key Challenges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helps in retaining and downloading the libraries or jar files needed for the smooth running of the projects.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One primary problem is manually acquiring JAR files. Maven resolves this by automatically downloading dependencies using subscription.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other issue of dependencies of the JAR file are resolved. Also, it is downloaded from the official website of software vendors.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Without Maven it was very difficult to get the JAR files to run the project but with the use of maven, this has been reduced.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Subscription is very useful for finding out the correct JAR files for running the program. It reduces manual dependency.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Simplifying Dependency Management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simplifies the process by automating the downloading of JAR files, eliminating manual searching and downloading.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reduces the amount of manual downloading to the official website of the dependency for the smooth running of the program.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Maven, it reduces the complexity of dependencies and simplifies the integration of components. Manual dependency reduced.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issue of dependency like a JAR file depending on another JAR file, the issue is removed. No need to visit website for resolving.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is a problem to download the JAR file from the official website of the vendor. This time is saved using the dependencies automatically.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Maven's Impact: Boosting Developer Productivity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helps to bring in streamlined workflow, by automatically downloading of the files and their dependency to reduce errors.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helps the developer to focus on the development instead of focussing on setting up the environment for running of the project.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Automated dependency management and build processes result in faster development cycles and quicker project turnaround times.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maven, we are able to perform automation. We can automate the dependency and reduce the manual effort of installation.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helps reduce time used in getting dependencies and focuses on developing more products. Time is very important.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Architecture: A Closer Look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Maven's central repository helps to locate the right file for the project and uses it by downloading and extracting it on the go.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does not just download files, it also helps configure the project so that the execution is simplified. Project is streamlined.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is able to use different plugins and reduce manual effort of configuration. Just use the plugins for configuration.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defines a standard project structure. No need to think how the project directory should look like. Maven does it.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handles the entire process which consists of testing, compiling, and packaging of the files. Lifecycle is defined.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vs. Ant: Key Differences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automates dependency. Maven provides the automatic feature unlike ANT. Dependencies can also cause version conflict.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focuses on convention rather than configuration. Default settings help, unlike ANT that takes extra configuration.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ensures the project structure is standard by default. You can also create your custom structure using Maven easily.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Maven uses the default lifecycle of build and development. ANT needs to define external tasks and plugin installation too.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ANT is simple to learn when you want to customize a project. Maven requires the knowledge of dependency for faster learning.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2025-02-21T05:01:03Z</dcterms:created>
  <dcterms:modified xsi:type="dcterms:W3CDTF">2025-02-21T05:01:03Z</dcterms:modified>
</cp:coreProperties>
</file>