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Measles: Understanding, Managing, and Preventing the Spread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comprehensive overview of measles, from cause to care.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Nursing Interventions: A Closer Look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Nurses provide respiratory support through oxygen therapy. They monitor oxygen saturation to ensure adequate ventilation.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Skin care prevents secondary infections. Nurses keep the skin clean and dry to minimize complications.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Nutritional support maintains strength and immunity. Nurses ensure adequate intake of nutrients to promote recovery.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Comfort measures alleviate discomfort and pain. Nurses use strategies to reduce fever, soothe sore throats, and provide relaxation.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Nurses in community health educate the public on immunization. They organize vaccination clinics and promote awareness to prevent outbreaks.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Towards Eradication: A Collective Effort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collaboration is essential for measles eradication. International partnerships share resources and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Robust surveillance systems track measles cases. Monitoring identifies outbreaks and guides interventions.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 and innovation improve vaccines and treatments. Advancements support measles control and eradication efforts.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engagement promotes vaccination uptake. Trusted leaders and community health workers deliver messages to encourage participation.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Achieving a measles-free world is a shared goal. Sustained efforts lead to a healthier future for all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measles.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understanding helps protect communities and prevent spread.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vaccination and spread awareness for a safer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questions or concerns.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make a difference in the fight against measles.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Unmasking Measles: A Global Challenge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Root Cause: Viral Invasion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Measles: Spotting the Symptoms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Compilation: Potential Complications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Treatment Strategies: Managing Measles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Prevention is Key: Vaccination's Vital Role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Nursing Management: Providing Compassionate Care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Nursing Interventions: A Closer Look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Towards Eradication: A Collective Effort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Unmasking Measles: A Global Challenge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Measles is a highly contagious viral infection. It is characterized by a distinct rash and flu-like symptoms, posing a significant public health concern.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Measles, caused by a virus, spreads easily. Understanding its nature is vital for effective control and prevention efforts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Measles outbreaks continue to occur worldwide. It highlights the need for sustained vaccination programs and vigilance to prevent resurgence.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Eradication efforts need effective vaccination and disease surveillance. Public health plays a key role in eliminating the virus.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battle against measles is an ongoing effort. The aim is to protect populations and ensure a measles-free future for generations.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Root Cause: Viral Invasion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measles virus, a member of the paramyxovirus family, is the causative agent. It is responsible for the infection and its associated symptoms.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Measles spreads through airborne droplets. These are produced when an infected person coughs or sneezes, leading to transmission.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Measles is one of the most contagious infectious diseases. It poses a significant risk to unvaccinated individuals in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incubation period typically lasts 10-14 days. During this period the virus multiplies before symptoms appear.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Unvaccinated individuals are at the highest risk. This highlights the importance of herd immunity through mass vaccination programs.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Measles: Spotting the Symptoms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Initial symptoms include fever, cough, runny nose, and conjunctivitis. These early signs mimic common respiratory infections.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Koplik spots are small, white spots inside the mouth. They are a hallmark sign that appears before the characteristic rash.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red, blotchy rash spreads from the face to the rest of the body. It is a defining feature that confirms a measles infection.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Severity can range from mild to severe, especially in vulnerable populations. Complications may arise if not managed promptly.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Accurate diagnosis is essential for timely intervention. Healthcare professionals confirm measles based on clinical and laboratory findings.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Compilation: Potential Complications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 infections (otitis media) are common complications, particularly in children. It can lead to discomfort and potential hearing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Pneumonia, a severe respiratory complication, can occur. This can lead to difficulty breathing and hospitalization.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Encephalitis (brain inflammation) is a rare but serious complication. It can result in long-term neurological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Measles during pregnancy can lead to premature birth or miscarriage. It poses risks to both the mother and the developing fetus.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Subacute sclerosing panencephalitis (SSPE) is a late complication. It is a progressive neurological disorder that develops years after infection.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Treatment Strategies: Managing Measles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Supportive care includes rest, hydration, and fever management. It aims to alleviate symptoms and prevent dehydration.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Vitamin A supplementation can reduce morbidity. It improves outcomes, particularly in children with vitamin deficiencies.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Antibiotics are only effective against secondary bacterial infections. They do not treat the measles virus itself.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Isolation prevents further spread of the virus. Infected individuals should stay away from others to avoid transmission.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Careful monitoring for complications is essential. This allows prompt intervention if pneumonia or encephalitis develops.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Prevention is Key: Vaccination's Vital Role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MMR vaccine is highly effective in preventing measles. It provides immunity against measles, mumps, and rubella.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recommended schedule involves two doses of the MMR vaccine. The first dose is given at 12-15 months, and the second at 4-6 years.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 vaccination rates create herd immunity. This protects individuals who cannot be vaccinated, such as infants or immunocompromised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Combating vaccine hesitancy is crucial. Education and communication can increase vaccine acceptance and coverage rates.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vaccination efforts aim to eliminate measles. Collaboration among countries ensures coordinated prevention measures.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Nursing Management: Providing Compassionate Care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Nurses assess patients for symptoms and complications. Regular monitoring ensures timely intervention and supportive 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symptomatic relief is a key nursing intervention. Nurses administer antipyretics, promote hydration, and ensure comfort.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Strict infection control measures prevent further spread. Nurses implement isolation protocols and ensure proper hygiene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Educating patients and families about measles is vital. Nurses provide information on transmission, prevention, and home care measures.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emotional support addresses anxiety and concerns. Nurses offer reassurance and guidance to patients and their families.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2025-04-21T13:34:52Z</dcterms:created>
  <dcterms:modified xsi:type="dcterms:W3CDTF">2025-04-21T13:34:52Z</dcterms:modified>
</cp:coreProperties>
</file>