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Media Todays: Elevating Your Broadcast Vision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Comprehensive TV Broadcast Solutions for a Dynamic Media Landscape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Media Professionals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offer hands-on training programs. They equip media professionals with the skills needed. This helps them excel in roles and enhance their capabilities.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training sessions are led by industry experts. Their insights and practical knowledge provide participants with invaluable real-world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deliver customized workshops. They address the specific needs of your team. This ensures relevant and impactful learning outcomes, improving on-the-job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focus on skill enhancement. It helps your staff master the latest broadcasting techniques and technologies. This keeps you competitive.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provide certification programs. They validate expertise and demonstrate a commitment to professional development, enhancing credibility and career advancement.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Future-Ready Broadcasting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implement IPTV solutions. They transform content delivery. This ensures broadcasts reach audiences on diverse devices, maximizing accessibility and viewership.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offer news channel integration. It streamlines news gathering and broadcasting, ensuring timely and accurate information dissemination to your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create digital newsrooms. They optimize content creation. It enhances productivity in delivering news to viewers, enhancing the efficiency of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enable real-time broadcasting. It engages viewers with up-to-the-minute news and insights, fostering a more informed and connected audience base.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maximize audience engagement. It increases viewership. This helps increase loyalty to your news channel, boosting the impact of your broadcasts.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incredibly grateful for the opportunity to present our services and explore potential partnerships. We value your time and consideration.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Media Todays is committed to providing services. Our goal is to exceed your expectations in the broadcasting needs, ensuring long-term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pledge continued support, offering assistance to help you achieve goals. We're here to guide you through media complexities.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embrace open communication. We are always eager to address any questions or concerns you may have and provide additional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possibility of collaborating in the future. Together, we'll elevate broadcasting endeavors and make a lasting impact.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Igniting the Future of Broadcast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TV Broadcast Consultancy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Seamless System Integration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Mobile Broadcasting Excellence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Preserving and Monetizing Your Content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Web TV Integration: Broadcasting to the World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Designing Your Dream Studio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Media Professionals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Future-Ready Broadcasting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Igniting the Future of Broadcast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Media Todays is dedicated to innovation, providing comprehensive broadcast solutions tailored to the evolving media industry. We are your trusted partner.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offer a wide range of services including consultancy, system integration, OB vans, digitization, web TV integration, and professional training to enhance broadcast capabilities.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Media Todays boasts a robust portfolio of successfully undertaken projects, showcasing our expertise and commitment to delivering exceptional results for our clients.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client-centric approach ensures tailored solutions. We collaborate closely to understand your unique needs and deliver services beyond expectations.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core values are rooted in integrity, innovation, and excellence, guiding our interactions and our dedication to providing unparalleled services and support.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TV Broadcast Consultancy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offer expert analysis to identify opportunities, understand audience trends, and stay ahead of changes in broadcasting, ensuring a strategic advantage.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consultancy services streamline your broadcast workflows, enhancing operational efficiency and cost-effectiveness through expert process improvements.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provide a clear technology roadmap, guiding you to invest in solutions. You will stay competitive and adapt to the evolving media landscape.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ensure adherence to regulatory standards, offering guidance on compliance and industry best practices, minimizing risk and ensuring smooth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craft compelling content strategies, aligning with audience preferences and market demands. We boost viewership and revenue generation.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Seamless System Integration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design and deploy end-to-end broadcast solutions. They seamlessly integrate hardware and software for optimal performance, tailored to your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manage technology upgrades, ensuring smooth transitions with minimal disruption. This maximizes your ROI and maintains operational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customized systems ensure perfect alignment with your requirements. This enhances functionality and supports your goals with precise and efficient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scalable infrastructure grows with your needs. It provides flexibility and adaptability to accommodate future expansions without compromising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offer reliable support and maintenance. We ensure continuous, uninterrupted operation of your broadcast systems, minimizing downtime and maximizing efficiency.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Mobile Broadcasting Excellence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provide turnkey solutions for mobile broadcasting including design and implementation. They ensure reliable and efficient on-location broadcasting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customized OB vans meet specific broadcasting needs. They offer flexibility and advanced capabilities for on-the-go content creation and transmission.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ensure seamless satellite connectivity. We offer robust and reliable transmission capabilities for broadcasts, connecting you to global audiences.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enable remote production with advanced technology. This facilitates high-quality broadcasting from any location, ensuring professional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rapid deployment services ensure you're ready to broadcast from anywhere. We minimize setup time and maximize operational readiness.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Preserving and Monetizing Your Content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offer digitization services. We convert your content into digital formats, preserving its quality and ensuring accessibility for future use and monetization.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archiving solutions provide secure, long-term storage. It protects your valuable media assets and enables easy retrieval when needed.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integrate MAM systems. They streamline media asset management, enhancing discoverability and workflow efficiency, optimizing your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offer metadata enrichment services. It improves the discoverability and organization of your digital assets, maximizing their value and utility.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enable content repurposing to unlock new revenue streams. This transforms archived content into formats for diverse platforms, increasing audience engagement.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Web TV Integration: Broadcasting to the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integrate OTT platforms. They extend your broadcast reach to online audiences, ensuring content accessibility on multiple devices and expanding your viewer base.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provide live streaming solutions. It allows you to engage with viewers in real-time, enhancing interactivity and building a loyal online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develop VOD solutions. They allow you to offer on-demand content. It provides viewers the flexibility to watch what they want, when they want, maximizing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implement monetization strategies. They generate revenue from your online content, utilizing ads, subscriptions, and other models to maximize your ROI.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optimize user experience. It ensures seamless navigation and high-quality streaming, retaining viewers and encouraging repeat visits to your online platform.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Designing Your Dream Studio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offer studio design that optimizes workflow and aesthetics. It creates a professional and efficient environment tailored to your broadcasting needs and vision.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implement acoustic treatments. It enhances sound quality within your studio. It delivers clear and professional audio for your broadcasts.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install advanced lighting systems. They ensure optimal visual quality. It enhances the on-screen appearance of your talent and productions.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design ergonomic control rooms. They facilitate seamless operation. It enhances collaboration among your production team and ensures smooth broadcast execution.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provide equipment integration. It ensures compatibility and peak performance. It maximizes the functionality of your studio, delivering high-quality output.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2025-05-05T15:48:37Z</dcterms:created>
  <dcterms:modified xsi:type="dcterms:W3CDTF">2025-05-05T15:48:37Z</dcterms:modified>
</cp:coreProperties>
</file>