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Meiosis II: The Sequel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Completing the Division, Ensuring Diversity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Meiosis I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Separation Commences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Anaphase II: Divide and Conquer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Telophase II &amp; Cytokinesis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Echoes of Meiosis 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At the end of Meiosis I, we have two haploid cells. Each cell contains sister chromatids, ready for the next division.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Unlike mitosis, Meiosis II doesn't involve DNA replication. The focus shifts directly to separating sister chromatids.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Meiosis II mirrors the stages of mitosis. This phase ensures accurate separation, maintaining the chromosome number.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objective is to produce four haploid gametes from two haploid cells. Each gamete carries a unique set of genetic instructions.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Chromosomes condense in prophase II, ready for separation. The nuclear envelope breaks down, and spindle fibers start to form.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Separation Commences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Spindle fibers from opposite poles attach to the kinetochores of each sister chromatid during this important phase.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chromosomes align along the metaphase plate, with each sister chromatid facing opposite poles. Position is very crucial 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Tension increases as spindle fibers pull on the sister chromatids, preparing for their separation. This ensures correct chromosome segregation.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cell is now prepared for the next stage. The sister chromatids are now awaiting the signal to pull apart.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alignment and tension minimize the risk of errors in chromosome distribution. Avoiding issues during the process is important.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Anaphase II: Divide and Conquer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centromeres of each chromosome divide, separating the sister chromatids. It's like cutting the tie between identical twins.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separated sister chromatids (now individual chromosomes) move towards opposite poles of the cell. They are dragged by spindle fibers.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chromosome moves independently, ensuring that each daughter cell receives a complete set. The movement must be precise.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cell elongates as the chromosomes migrate. The elongation allows the chromosomes to be far apart from each other.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Anaphase II ensures that each pole receives a complete and identical set of chromosomes, ready for the final stages.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Telophase II &amp; Cytokinesis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Nuclear envelopes re-form around the chromosomes at each pole, creating distinct nuclei. Membranes enclose the genetic material.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chromosomes begin to decondense, returning to their less compact form. The cell can utilize the chromosomes.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Cytokinesis divides the cytoplasm, physically separating the two cells. The cells separate in preparation for their independent functions.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result is four genetically unique haploid cells, each with half the number of chromosomes as the original cell. The amount is finally reduced.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cells are now ready to participate in fertilization, contributing their genetic material to form a new diploid organism.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attending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that you gain knowledge on this topic.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to answer some question if you have any.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contact me by email.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 can find the resource to verify the topic here.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2025-10-11T13:26:54Z</dcterms:created>
  <dcterms:modified xsi:type="dcterms:W3CDTF">2025-10-11T13:26:54Z</dcterms:modified>
</cp:coreProperties>
</file>