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Microorganisms: Tiny Worlds, Mighty Impact!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Dual Nature of Microbes: Friends and Foes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Bacteria : Types and function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Spherical-shaped bacteria, such as Streptococcus, cause strep throat. Commonly found in human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Rod-shaped bacteria, like Bacillus anthracis, causes anthrax. Can be harmful in certain amount.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Spiral-shaped bacteria, such as Spirillum volutans. Have distinct structures.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Comma-shaped bacteria, such as Vibrio cholerae, causes cholera. They can lead to diseases.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Filamentous bacteria, important in soil and antibiotic production. Play roles in decomposition.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Fungi : Types and function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Single-celled fungi, such as Saccharomyces, used in baking and brewing. Important in food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Filamentous fungi, like Penicillium, used in antibiotic production. They have applications in medicine.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Multicellular fungi, some edible, others poisonous. Diverse in their characteristics.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Fungi play a crucial role in breaking down organic matter. Important for nutrient cycling in ecosystems.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fungi are pathogens, causing diseases in plants and animals. Can be a cause of concern.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microorganisms.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been informative and engaging.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Microbiology is a vast field. Continue exploring the amazing world of microbes.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happy to address any questions you may have.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participation.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the Invisible!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Glimpse into the Past!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World of Variety!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Microbes as Allies!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Microbes Turn Nasty!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Food Under Attack!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Keeping Food Safe!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Bacteria : Types and function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Fungi : Types and function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the Invisible!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Microorganisms are life forms too small to be seen with the naked eye. Microscopes help us observe these tiny entities.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are found everywhere – in soil, water, air, and even inside our bodies. They are truly everywhere.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Microorganisms encompass bacteria, algae, fungi, protozoa, and viruses, each with distinct characteristics.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are single-celled, while others are multicellular. They exhibit varied forms of existence.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their size, they play vital roles in ecosystems and human life. These roles are not always positive, but they exist.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Glimpse into the Past!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Considered the 'Father of Microbiology,' he created powerful microscopes. He opened door for exploring tiny life 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Leeuwenhoek was the first to observe and describe bacteria and protozoa. This marked a pivotal moment in science.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discoveries challenged existing beliefs about the nature of life. It expanded our understanding of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findings contributed to disproving the theory of spontaneous generation. Now its easier to understand reproduction.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Leeuwenhoek's work laid the foundation for the field of microbiology. It paved the way for future research.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World of Variety!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Single-celled prokaryotes, found in diverse environments. They can be both beneficial and harmful to humans.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Photosynthetic organisms, ranging from single-celled to multicellular forms. Vital to aquatic ecosystems.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Eukaryotic organisms, including yeasts, molds, and mushrooms. They play a key role in decomposition.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Single-celled eukaryotic organisms, often motile. Many are parasitic, causing diseases.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Acellular entities that require a host to replicate. They can infect various life forms, causing illness.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Microbes as Allies!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Used in making yogurt, cheese, bread, and other fermented foods. They are crucial for flavor and texture.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Production of antibiotics to fight bacterial infections. Vital for human health and disease control.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Nitrogen-fixing bacteria enhance soil fertility for plant growth. Reduces the need for chemical fertilizers.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 down organic matter, recycling nutrients in the environment. They are essential for ecosystem balance.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Used to clean up pollutants, such as oil spills and industrial waste. They help to restore environmental health.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Microbes Turn Nasty!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Pathogens that cause infections in humans, animals, and plants. Viruses, bacteria, fungi, and protozoa can be pathogenic.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Bacteria and fungi can spoil food, making it unsafe to eat. It leads to food waste and health risks.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microbes produce toxins that can harm living organisms. This can lead to various health problems.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Contamination of water sources with pathogens can cause waterborne diseases. It can lead to widespread illness.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Microbial infections can destroy crops, leading to agricultural losses. It can impact food security.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Food Under Attack!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Microbes produce enzymes that break down food components. Causes changes in texture, color, and flavor.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Bacteria multiply rapidly in favorable conditions, leading to spoilage. It produces undesirable odors and tastes.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Molds and yeasts can grow on food, causing visible signs of spoilage. Spoilage can be toxic.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 changes in color, odor, texture, and taste of the food. Visual clues indicate spoilage.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Eating spoiled food can lead to food poisoning and other health problems. It is important to avoid consuming spoiled food.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Keeping Food Safe!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Slowing down microbial growth by keeping food at low temperatures. It extends the shelf life of perishable foods.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Stopping microbial growth by freezing food at very low temperatures. Can preserve food for extended periods.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Killing microbes by heating food to high temperatures (pasteurization, canning). It makes food safe to eat and store.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Removing moisture from food to inhibit microbial growth. It extends shelf life and prevents spoilage.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additives like salt, sugar, or vinegar to inhibit microbial growth. It enhances food safety.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2025-05-02T14:14:35Z</dcterms:created>
  <dcterms:modified xsi:type="dcterms:W3CDTF">2025-05-02T14:14:35Z</dcterms:modified>
</cp:coreProperties>
</file>