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Microservice Architecture: A Dynamic Overview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Scalable and Resilient Applications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Microservices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Decomposition Strategies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Patterns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Deployment and Orchestration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and Considerations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Microservices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architectural style that structures an application as a collection of loosely coupled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Decentralized governance, automated deployment, intelligent endpoints, and language/technology diversity.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Improved scalability, independent deployments, fault isolation, and technology diversity.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complexity, distributed debugging, eventual consistency, and operational overhead.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Suitable for complex applications, large teams, and scenarios requiring high scalability and resilience.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Decomposition Strategies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 services around business functions like 'Order Management' or 'Customer Profile'.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Align services with Domain-Driven Design (DDD) subdomains, creating bounded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Gradually migrate functionality from a monolithic application to new microservices.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microservice owns its database to ensure data isolation and independent scaling.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single entry point for clients, routing requests to the appropriate microservices.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Patterns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Request/response interactions using HTTP-based APIs. Simple, but can introduce dependencies.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Services communicate through message brokers (e.g., RabbitMQ, Kafka), enabling loose coupling.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Services publish events to notify other services of changes. Promotes scalability and decoupling.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Mechanisms to dynamically locate and access microservice instances (e.g., Consul, Eureka).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Combining data from multiple microservices to provide a unified API to clients.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Deployment and Orchestration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Package microservices and their dependencies into containers for consistent deployments.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 deployment, scaling, and management of containerized microservices.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pipelines to build, test, and deploy microservices rapidly and reliably.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Infrastructure layer for managing service-to-service communication, security, and observability.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comprehensive monitoring and logging to track microservice health and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and Considerations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Align microservices with business domains and bounded contexts for a clear architecture.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well-defined and versioned APIs for inter-service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robust security measures, including authentication, authorization, and encryption.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for failure with techniques like circuit breakers, retries, and bulkheads.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development teams to own their services and make independent decisions.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2025-11-29T13:10:45Z</dcterms:created>
  <dcterms:modified xsi:type="dcterms:W3CDTF">2025-11-29T13:10:45Z</dcterms:modified>
</cp:coreProperties>
</file>