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Migration's Economic Footprint: A Global Perspective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Multifaceted Impact of Migration on National Economies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Integration Policies: A Path to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language training to migrants enhances their employability and integration into the workforce, which is beneficial for the work-force.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migrants' skills and qualifications allows them to contribute fully to the economy and to the community at large.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equal opportunities in employment and education promotes social cohesion and economic prosperity with equal contribution.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Combating discrimination and xenophobia fosters a welcoming environment for migrants, encouraging them to invest in the economy for better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community initiatives that promote intercultural understanding strengthens social bonds and economic integration to the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Trends: Adapting to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 is expected to drive increased migration, requiring proactive planning and adaptation strategies for better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Migration will become increasingly important in addressing aging populations and labor shortages in developed countries for better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digital nomads presents new opportunities and challenges for managing migration and taxation policies for both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Countries will compete to attract skilled migrants, highlighting the importance of creating attractive and welcoming environments for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policies and international cooperation are essential for managing migration effectively and maximizing its economic benefits for all.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into the economic impacts of migration.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further discussion and exploration of this complex and important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continue to work together to understand and address the challenges and opportunities presented by migration.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engagement is crucial in shaping informed policies and fostering positive outcomes.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Migration Equation: More Than Just Numbers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Boosting Economies: The Upside of Migration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Challenges: The Economic Downsides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Fiscal Impact: A Balancing Act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Labor Market Dynamics: Filling the Gaps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and Entrepreneurship: A Migrant Spark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Remittances: A Flow of Support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Integration Policies: A Path to Success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Trends: Adapting to Change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Migration Equation: More Than Just Numbers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Migration encompasses the movement of people across geographical boundaries, influencing economic landscapes profoundly and it changes the economy.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Migration acts as a catalyst, sparking economic changes in both the origin and destination countries in a variety of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current migration patterns is crucial for assessing their widespread and varied economic impacts on all developed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Evidence-based analysis is essential for informed discussions about migration's true economic effects on nations.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holistic view acknowledges both the advantages and challenges that migration presents to different economic sectors.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Boosting Economies: The Upside of Migration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often fill crucial labor gaps, boosting production and economic growth in various sectors with greater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frequently bring fresh ideas and entrepreneurial spirit, creating new businesses and jobs. Which causes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larger population drives consumer spending, which stimulates markets and drives overall economic activity in most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contribute to government revenue through taxes, supporting public services and infrastructure development of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introduce diverse skill sets, improving productivity and competitiveness across multiple industries on wider scale.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Challenges: The Economic Downsides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certain sectors, increased labor supply can potentially lead to downward pressure on wages. It can affect specific professions.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Increased population density can strain public services like healthcare and education, especially in urban areas due to density of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some cases, competition for jobs can exacerbate unemployment, especially among low-skilled workers. Affecting the job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While remittances benefit migrants' home countries, they can sometimes reduce local investment in the host country. It can affect revenue.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migrant integration through language training and social services requires financial investment. Which is important for revenue.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Fiscal Impact: A Balancing 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pay income, sales, and property taxes, adding revenue to government coffers from their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utilize public services such as schools, healthcare, and infrastructure facilities based on their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Studies often show that, over time, migrants contribute more in taxes than they consume in public services with their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Migration can offset aging populations, reducing the burden on social security systems. Which causes burden for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long-term fiscal benefits of migration often outweigh the initial costs of integration and service provision to the public.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Labor Market Dynamics: Filling the Gaps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can fill critical skill gaps in sectors like healthcare, technology, and engineering, boosting innovation and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Migration provides a flexible workforce for seasonal industries like agriculture and tourism, which is good for economy.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often take on jobs that native-born workers are unwilling to do, maintaining essential services to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Attracting highly skilled migrants can lead to a 'brain gain,' boosting research, development, and technological advancement, helps in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Migration allows economies to adapt more readily to changing market demands and technological innovation for better productivity.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and Entrepreneurship: A Migrant Spark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are more likely to start businesses, fostering competition, innovation, and job creation with unique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Migrants bring diverse backgrounds and perspectives, leading to more creative solutions and market opportunities with diversity.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 entrepreneurs often have extensive international networks, facilitating trade and investment in wide variety of sectors.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Migrant-owned businesses contribute significantly to the economic vitality of cities and regions by giving rise to new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Migrant entrepreneurship leads to job creation, benefiting both migrant and native-born workers for economic stability.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Remittances: A Flow of Support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Remittances provide a crucial financial lifeline to families in origin countries, reducing poverty and improving living standards and revenue.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Remittances often fund education and healthcare, contributing to human capital development for origin country and destination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Remittances can stabilize economies during crises, providing a buffer against economic shocks and external pressures of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Remittances can be invested in local businesses and infrastructure, stimulating economic growth and development in origin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Remittances are a powerful tool for poverty reduction, enabling families to meet basic needs and invest in their future for long-term economic benefits.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2025-04-22T14:05:48Z</dcterms:created>
  <dcterms:modified xsi:type="dcterms:W3CDTF">2025-04-22T14:05:48Z</dcterms:modified>
</cp:coreProperties>
</file>