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Mindray Consona N6S: The Future of Ultrasound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Unmatched Precision, Innovation, and Versatility in Diagnostic Imaging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Emergency Room Efficiency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Dedicated FAST exam presets streamline the process. Ensuring quick and accurate assessments in emergency situations.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Superior image quality allows for clear visualization of internal organs. Improving diagnostic confidence in critical scenarios.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Lightweight and portable design enables rapid deployment to the patient's bedside. Facilitating immediate assessment and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Extended battery life ensures uninterrupted operation during prolonged emergencies. Guaranteeing continuous monitoring and diagnostics.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imaging provides immediate results. Enables quick decision-making and timely interventions for optimal patient outcomes.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MSK Applications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Elastography helps assess tissue stiffness. It is useful for identifying tendon injuries and soft tissue abnormalities with high precision.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High-frequency linear probes provide detailed imaging of superficial structures. This facilitates accurate diagnosis of musculoskeletal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Real-time needle guidance enhances the accuracy and safety of interventional procedures. Improving outcomes in pain management and diagnostics.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Essential tool for sports medicine. It helps assess muscle tears and ligament injuries with superior clarity.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Streamlined reporting tools offer seamless integration. Facilitating efficient documentation and communication of findings.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for your time and attention. Thank you for considering Mindray's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committed to supporting your clinical needs. We aim to provide exceptional products and services for modern healthcare.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value the opportunity to partner with you. By delivering advanced diagnostic capabilities and innovative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shaping the future. By creating better healthcare together, with our valued partnership.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Please feel free to contact us with any questions. Learn more about how Mindray can enhance your clinical practice.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Future of Diagnostics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Prowess Unleashed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at Your Fingertips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Healthcare Across Specialties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OB/GYN Applications in Detail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Revolutionizing Cardiology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Emergency Room Efficiency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MSK Applications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Title Slide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the N6S in a clinical setting. This will give the audience an idea of its practical usage.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image should highlight its sleek, user-friendly design. It will help to make a strong first impression.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clinical environment emphasizes its relevance. This will give context to the audience. 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clinician using the system shows its ease of use. It will also help to demonstrate its practical application.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image is of high quality to capture detail. It should be visually pleasing and informative.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the Future of Diagnostics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diagnostic variability by 40% with AI. Auto-optimization and measurements are now seamless and precise.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Achieve superior clarity for accurate diagnoses. Experience the difference in diagnostic confidence.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lightweight design (8.5 kg) with wireless probes. Experience 4-hour battery life for ultimate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Benefit from low maintenance and scalable upgrades. Leverage Mindray Cloud for cost efficiency.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Optimize operations with voice commands and one-touch presets. TeleGuidance Pro will help facilitate easy collaboration.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Technical Prowess Unleashed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Extensive modes: B-Mode, M-Mode, Color/Power Doppler. This allows for Pulsed Wave Doppler, Elastography, and 3D/4D imaging.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probe options: Curvilinear (2–5 MHz), Linear (5–12 MHz). Also, enjoy Phased Array (1–5 MHz), and Wireless Volume (3D/4D).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Features a 15.6" touchscreen with anti-glare and adjustable tilt. Designed for comfortable and clear viewing.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Offers 4 hours of continuous use with fast charging. This will ensure uninterrupted operation during critical procedures.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Includes Wi-Fi, DICOM 3.0, HDMI, USB-C, and Mindray Cloud. Enjoy easy data transfer and collaboration capabilities.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at Your Fingertips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adaptive beamforming for HD tissue differentiation. It is an upgrade from standard imaging technologies.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 liver fibrosis and breast lesions. Utilize advanced tissue stiffness mapping.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volumetric imaging for obstetrics and abdominal scans. It provides detailed anatomical visualization.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Enjoy Customizable presets that reduce exam time by 30%. This ensures quick and efficient diagnoses.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secure, real-time collaboration with specialists. This improves diagnostic accuracy and treatment planning.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Transforming Healthcare Across Specialties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AI fetal biometry and placental 血流 analysis are available. It provides critical data for prenatal care and monitoring.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LVEF, E/A ratios, and strain imaging are seamless. This helps in comprehensive cardiac assessments.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FAST exam presets provide rapid trauma assessment. They will help make quick, life-saving decisions.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Elastography aids in the assessment of tendon injuries. Providing detailed tissue analysis.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Experience versatility in abdominal, vascular, and small parts imaging. Ensuring broad diagnostic capabilities.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OB/GYN Applications in Detail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measurements ensure consistent results. It enhances diagnostic confidence during prenatal exams.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analysis of placental blood flow is seamless. It helps assess fetal well-being and identify potential complications.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Provides lifelike volumetric imaging for fetal assessment. Enhancing visualization and parental bonding.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High-resolution imaging aids in early detection of anomalies. Improving outcomes through timely intervention.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Streamlined reporting tools integrate seamlessly. Facilitating efficient documentation and communication.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Revolutionizing Cardiology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Quick and accurate left ventricular ejection fraction. It helps streamline cardiac function assessments.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Automated E/A ratio measurements enhance diastolic function assessment. It provides crucial data for heart failure diagnosis.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strain imaging capabilities provide detailed myocardial deformation analysis. Improving diagnostic accuracy in ischemic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Enhance stress echo exams with superior image quality and automated tools. Facilitating efficient and reliable assessments.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Comprehensive vascular assessment with detailed Doppler imaging. Improving the diagnosis and management of vascular diseases.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2025-04-18T00:36:49Z</dcterms:created>
  <dcterms:modified xsi:type="dcterms:W3CDTF">2025-04-18T00:36:49Z</dcterms:modified>
</cp:coreProperties>
</file>