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Modernization Theory: Transforming Societies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Exploring the Path to Economic and Political Advancement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Social Changes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Modernization influences cultural values and social norms.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Progress towards equal rights and opportunities for all genders.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Opportunities for individuals to improve their social status.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Improved healthcare and living standards.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Social Changes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Widespread access to education transforms societies.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Challenges of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Industrialization can lead to environmental degradation.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Wealth gaps may widen during modernization.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Traditional cultures may be overshadowed by modern values.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Rapid changes can lead to political unrest.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Challenges of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Urbanization may displace rural communities.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Case Studies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rapid transformation from an agrarian to an industrialized nation.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model of economic modernization and political stability.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Balancing economic growth with political control.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Diverse challenges and successes in modernization.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Case Studies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Economic growth amidst social and political challenges.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Modernization in the 21st Century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Technology continues to drive modernization in new ways.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Balancing growth with environmental sustainability.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Interconnected economies and cultures shape modernization.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New business models and startups fuel economic growth.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Modernization in the 21st Century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Digital platforms impact social and political dynamics.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Critiques and Alternatives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Challenges the notion that all societies follow the same path.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Focuses on global economic systems and power dynamics.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Examines the impact of colonial history on modernization.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Emphasizes respecting diverse cultural paths to development.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Critiques and Alternatives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global framework for inclusive and sustainable growth.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Introduction to Modernization Theory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Modernization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Modernization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Social Changes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Challenges of Modernization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Case Studies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Modernization in the 21st Century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Critiques and Alternatives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Role of Education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Role of Education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Foundational elements for modernized societies.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Universities as centers of innovation and research.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Skills development for a modern workforce.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Continuous education to adapt to changing times.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Role of Education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Efforts to improve education access worldwide.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Technology and Innovation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revolutionizes communication and business.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Advancements in health and agriculture.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Sustainable energy solutions for modern societies.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AI's role in transforming industries and societies.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Technology and Innovation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Pushing the boundaries of human knowledge and capability.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Conclusion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Recap of modernization theory and its implications.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Predictions for the continued evolution of societies.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Encouraging proactive engagement with modernization challenges.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Motivating individuals to contribute to societal progress.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Conclusion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Reflecting on the journey of modernization and its impact.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Technology and Innovation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11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Conclusion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Introduction to Modernization Theory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Modernization theory explains how societies evolve economically, becoming wealthier and more educated.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Originating in the mid-20th century, it sought to explain post-war economic growth.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Notable figures include Walt Rostow and Talcott Parsons, who shaped the theory's development.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Assumes linear progression from traditional to modern societies.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Introduction to Modernization Theory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Critics argue it oversimplifies complex social changes.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key driver of economic modernization, leading to increased productivity.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Cities grow as economic hubs, attracting labor and investment.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Innovation fuels economic growth and societal change.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Integration into global markets boosts economic development.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Economic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Higher education levels support a skilled workforce.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Modernization often leads to more democratic political systems.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Strong institutions are crucial for political stability.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Legal frameworks ensure fairness and justice in modern societies.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Active civic engagement is a hallmark of modernized societies.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Political Modernization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Increased citizen involvement in political processes.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2025-01-07T19:11:50Z</dcterms:created>
  <dcterms:modified xsi:type="dcterms:W3CDTF">2025-01-07T19:11:50Z</dcterms:modified>
</cp:coreProperties>
</file>