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notesMasterIdLst>
    <p:notesMasterId r:id="rId13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Mr Bozzi Love You But No Feeling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Complexities of Unrequited Affection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Artistic Expressions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Artists often explore themes of love and longing in their work, reflecting personal experiences.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Music is a powerful medium for expressing emotions related to love and heartbreak.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Literature provides a rich tapestry of stories exploring unrequited love and its complexities.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Films and media portray diverse narratives of love, resonating with audiences worldwide.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Creative outlets offer a means of processing emotions and finding solace in artistic expression.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Moving Forward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Letting go of unrequited love involves accepting reality and focusing on personal growth.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Embracing new opportunities can lead to fulfilling relationships and experiences.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Maintaining a positive mindset fosters resilience and adaptability in the face of challenges.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Building strong support systems provides encouragement and guidance during difficult times.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Focusing on future possibilities opens the door to new adventures and personal fulfillment.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Unrequited Love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Science Behind Love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Cultural Perspectives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Historical Context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Psychological Insights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Role of Communication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Personal Growth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Artistic Expressions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Moving Forward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Unrequited Love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Unrequited love occurs when one person has strong romantic feelings for another who does not reciprocate those feelings.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Experiencing unrequited love can lead to feelings of sadness, rejection, and longing, impacting mental health.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Unrequited love is often seen in friendships, workplaces, and even between strangers.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It can lead to decreased self-esteem and increased anxiety, affecting daily life and relationships.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Healthy coping mechanisms include focusing on self-care, seeking support, and understanding personal worth.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Science Behind Love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Love triggers the release of chemicals like dopamine and oxytocin, creating feelings of happiness and attachment.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Studies show that love activates certain brain regions associated with reward and pleasure.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Various theories explain love, including attachment theory and the triangular theory of love.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Emotional attachment plays a crucial role in forming and maintaining romantic relationships.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Physical and emotional attraction are key components in the development of romantic feelings.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Cultural Perspectives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Western cultures often emphasize romantic love as a key component of relationships.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Eastern philosophies may focus more on familial love and duty rather than romantic love.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Cultural norms influence how love is expressed and perceived in different societies.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Literature from various cultures often explores themes of love and unrequited affection.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Media plays a significant role in shaping cultural perceptions of love and relationships.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Historical Context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Ancient texts and myths often depict tales of unrequited love and longing.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Medieval literature frequently explores themes of chivalry and unattainable love.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Renaissance period saw a shift towards individualism and romantic expression.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Contemporary views on love are influenced by historical context and cultural changes.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concept of love has evolved over time, reflecting societal changes and values.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Psychological Insights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Different attachment styles influence how individuals experience and express love.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High emotional intelligence can improve relationship dynamics and communication.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Unrequited love can lead to cognitive dissonance, causing internal conflict.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Self-reflection helps individuals understand their feelings and motivations.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Therapy can provide valuable insights and coping strategies for dealing with unrequited love.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Role of Communication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Effective communication is essential in expressing feelings and understanding others.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Non-verbal cues, such as body language, play a significant role in conveying emotions.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Active listening involves fully engaging with the speaker and understanding their perspective.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Expressing emotions openly can lead to healthier relationships and personal growth.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Effective conflict resolution strategies can prevent misunderstandings and strengthen bonds.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Personal Growth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Experiencing unrequited love can build emotional resilience and strength.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Unrequited love offers opportunities for self-discovery and personal growth.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Learning to set healthy boundaries is crucial for emotional well-being.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Embracing change and moving forward can lead to new opportunities and experiences.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Finding closure involves accepting the situation and focusing on future possibilities.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2025-07-12T23:36:34Z</dcterms:created>
  <dcterms:modified xsi:type="dcterms:W3CDTF">2025-07-12T23:36:34Z</dcterms:modified>
</cp:coreProperties>
</file>