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Mu'amalah: Unveiling Islamic Transactions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Principles and Significance of Mu'amalah in Daily Life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Aligning Islamic principles with innovation can be tough.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Applying old teachings to new problems requires careful study.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Fairness remains a challenge to protect those at risk.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a fast changing society it requires vigilance.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challenges need new solutions that can promote well-being.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Finding the Balance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Islamic rules is the most important thing.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Working together helps us to tackle hard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Finding innovative solutions is a great help.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Encouraging fairness creates better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focus on ethical practices promotes community engagement.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gratitude for your presence.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deeply appreciate you taking out the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express our sincere hope.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convey our profound appreciation for you.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again, We are grateful for your attention.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Echoes of the Past: A Flourishing Legacy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Purpose-Driven: Fulfilling Needs Ethically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Mu'amalah Defined: More Than Just Transactions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Essence of Jual Beli: Foundations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Transactions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Benefits of Fair Trade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Better Future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Finding the Balance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Echoes of the Past: A Flourishing Legacy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Mu'amalah, an integral part of Islamic teachings, fueled the progress of Islamic civilization by guiding interactions within society and the natural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It's more than just transactions; mu'amalah is rooted in theology and spirituality, shaping ethical conduct in all dealings.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Mu'amalah provides vital guidance, addressing both spiritual and physical needs in complex interactions between people and their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aligning worldly actions with Islamic principles, mu'amalah directs individuals towards both material and spiritual rewards.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presentation focuses on the mu'amalah principles governing buying and selling, fundamental to human interaction.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Purpose-Driven: Fulfilling Needs Ethically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our social nature, mu'amalah helps facilitate the exchange necessary for fulfilling our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Buying and selling are routine activities; mu'amalah ensures fairness and ethical conduct in these interactions.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Islamic law is crucial for participants in trade, preventing exploitation and ensuring justice for all.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Mu'amalah provides the framework for a fair economic system rooted in Islamic values and principles.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focuses on achieving balance and mutual benefit in every economic transaction.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Mu'amalah Defined: More Than Just Transactions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 governs all aspects of life, from personal faith to societal interactions and our relationship with the natural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Islamic law includes both ritual practices (ibadah) and social interactions (mu'amalah).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Aqidah (belief), syari'ah (law), ibadah (worship) and mu'amalah (transactions) form a cohesive and inseparable whole.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Upholding goodness, resisting evil in personal and communal life, even with neighbors and those of different faiths.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Preventing oppression, upholding rights, and doing good are central to mu'amalah and the Islamic worldview.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Essence of Jual Beli: Foundations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Humans are social beings, so jual beli (buying and selling) fulfills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Earning a livelihood is an effort that Allah has allowed on earth.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Buying and selling are activities every person can do.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Buying and selling need to be done according to islamic law.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process of buying and selling must not hurt other people.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Transactions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Islamic business ethics offer rules about buying and selling.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One important value in trade is openness, to avoid misunderstandings.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Fairness prevents people from taking advantage of each other.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Responsibility in Islamic trade means following laws.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guidelines help people act honorably and morally in business.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Benefits of Fair Trade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Islamic trade can promote economic growth and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Islamic guidelines on wealth and trade are aimed to help those in need.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Trade practices promote cooperation within a community.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people trade fairly, it ensures that resources are spread more evenly.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Trade can enhance community well-being and build trust.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Better Future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Islamic teachings care about protecting resources.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Islamic finance prioritizes businesses that do good and avoid harm.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Islamic economics avoids exploitation and gambling.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People can support projects that promote community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Islamic practices promotes a better world for the future.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2025-04-18T18:37:12Z</dcterms:created>
  <dcterms:modified xsi:type="dcterms:W3CDTF">2025-04-18T18:37:12Z</dcterms:modified>
</cp:coreProperties>
</file>