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Music Recommendation System Using Facial Recognition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AI and Emotion to Personalize Music Experiences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Prospects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convergence of AI, facial recognition, and music is still in its infancy, presenting vast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developments may include more nuanced emotion recognition and broader genre connections.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Potential for live music experiences that adapt in real-time to audience emotions.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Collaborations across tech and music industries can fuel innovation in this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Continued advancements will lead to richer, more engaging user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integration of facial recognition into music recommendation systems represents a significant leap.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considering users' emotional states, we can create tailored music experiences that resonate.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Personalization is key to enhancing user engagement and satisfaction in music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technology evolves, so too will the possibilities for innovative music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exploring this exciting intersection of AI and music!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this presentation on music recommendation systems and facial recognition.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insights and questions are welcome as we continue to explore this innovative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for further discussion or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
</a:t>
            </a:r>
            <a:pPr algn="just" indent="0" marL="0">
              <a:lnSpc>
                <a:spcPts val="2000"/>
              </a:lnSpc>
              <a:buNone/>
            </a:pP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Music Recommendation Systems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Facial Recognition in Music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We Combine AI and Emotion in Music Recommendations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Process of Emotion Detection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Mapping Emotions to Music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 Experience and Engagement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Considerations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Prospects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to Music Recommendation Systems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music recommendation system suggests tracks based on user preferences and behavior, enhancing user engagement with personalized playlists.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systems analyze data such as listening history and preferences to provide tailored recommendations.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improve user experience by introducing new music aligned with listeners' tastes.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AI, these systems learn continuously to refine suggestions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explores the integration of facial recognition into music recommendation.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Facial Recognition in Music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Facial recognition technology identifies individuals by analyzing unique facial features, a significant advancement in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verifies identity and enables applications across security, retail, and now, music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Facial recognition can detect emotions by interpreting expressions, essential for understanding users' moods.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creates opportunities for music recommendations that resonate with users emotionally.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this technology offers a dynamic way to curate music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We Combine AI and Emotion in Music Recommendations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Emotions play a crucial role in how we connect with music; we often seek tracks that reflect or alter our moods.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Studies show that music significantly impacts emotional states, making it a powerful tool for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analyzing facial expressions, we can better understand users' immediate emotional context.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personalization fosters deeper connections between users and music, enhancing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emotional approach to recommendations can transform user interaction with music.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Process of Emotion Detection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starts by detecting users' faces using cameras integrated with the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captures facial data in real-time to assess emotional states—happy, sad, surprised, or relaxed.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algorithms process these expressions, identifying emotions with high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analysis occurs instantly, allowing for real-time music recommendations based on mood.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effectiveness of this system relies on continuous learning and data processing.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Mapping Emotions to Music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detected emotion has a corresponding music style or genre that matches its mood.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example, happiness may link to upbeat pop, while sadness might correspond with mellow acoustic tracks.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mapping is crafted from extensive research on music psychology and user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dynamically updates its library to expand genres and styles as it learns from user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this bridge between emotions and music enriches user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 Experience and Engagement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music experiences increase user satisfaction, making apps more engaging and enjoyable.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Recommendations based on current emotions lead to a unique, immersive experience in music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Users often feel more connected to music that reflects their moods, enhancing emotional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Facial recognition innovations can attract more users to music apps looking for tailored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Ultimately, this approach can foster loyalty among users.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facial recognition requires attention to privacy and ethical guidelines to protect user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Transparency about data usage and emotion analysis is crucial for user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aspects include robust AI models and efficient algorithms for processing facial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must also ensure seamless integration with existing music recommendation engines.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these challenges is essential for successful implementation.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2024-09-02T18:30:25Z</dcterms:created>
  <dcterms:modified xsi:type="dcterms:W3CDTF">2024-09-02T18:30:25Z</dcterms:modified>
</cp:coreProperties>
</file>