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Nanotechnology: Shaping Tomorrow, Today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Revolutionary World of Nano-Scale Engineering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Ethical Considerations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is needed to assess the potential toxicity of nanomaterials and ensure their safe handling and disposal to minimize health and environmental risks.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potential environmental impact of nanomaterials needs to be carefully evaluated to prevent unintended consequences and promote sustainable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Ethical considerations surrounding the development and use of nanotechnology need to be addressed to ensure fairness, transparency, and accountability.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Appropriate regulations and guidelines are necessary to govern the development and commercialization of nanotechnology products, to make it safer.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is essential to prioritize responsible innovation in nanotechnology to maximize its benefits while minimizing potential risks and negative impacts.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Nanotechnology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is poised to continue driving innovation across various industries, leading to new products, applications, and transformative technologies.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will increasingly converge with other fields, such as biotechnology and artificial intelligence, creating new opportunities and challenges.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has the potential to address some of the world's most pressing challenges, from healthcare to energy to the environment, globally.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Continued investment in nanotechnology research and development is crucial to unlocking its full potential and realizing its transformative vision.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is not just a science; it's a key enabler for shaping a better future for humanity, offering solutions to many global problems.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 during this presentation on nanotechnology.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provided you with valuable insights into the world of nanotechnology.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feel free to reach out if you have any questions or would like to explore further collaboration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grateful for the opportunity to share our knowledge and expertise with you today.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look forward to future discussions and collaborations that advance the field of nanotechnology for the betterment of society.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Nano Revolution: A World Unseen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Nanotechnology?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Areas of Nanotechnology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in Medicine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in Electronics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Materials Science Advancements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Energy and Environment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and Ethical Considerations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Nanotechnology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Nano Revolution: A World Unseen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offers unprecedented control over matter, allowing us to engineer materials and devices with atomic precision. It's a rapidly growing field.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Imagine creating materials stronger than steel, developing targeted drug delivery systems, or building ultra-efficient solar cells. Nanotechnology makes it possible.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medicine to manufacturing, nanotechnology is revolutionizing industries and paving the way for groundbreaking advancements in science and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Nanoscale materials exhibit unique properties not found in bulk materials, opening doors to novel applications and transformative technologies.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is not just a science; it's a vision for the future, a future where innovation knows no bounds and possibilities are endless. This is the future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Nanotechnology?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involves manipulating matter at the atomic and molecular level, typically between 1 and 100 nanometers. It is a vital point.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It's a multidisciplinary field encompassing physics, chemistry, biology, materials science, and engineering to design and create functional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enables the creation of new materials, devices, and systems with enhanced properties and functionalities due to their size.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Nanomaterials often exhibit unique optical, electrical, and mechanical properties compared to their bulk counterparts, leading to innovative uses.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advanced electronics to targeted drug delivery, nanotechnology finds applications across various industries, impacting countless aspects of modern life.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Areas of Nanotechnology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nanoscale electronic components for faster, smaller, and more energy-efficient devices, revolutionizing computing and communication.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new materials with enhanced strength, conductivity, and other properties for applications in construction, aerospace, and beyond.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nanoparticles for targeted drug delivery, diagnostics, and regenerative medicine, offering precise and personalized healthcare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nanoscale materials for solar cells, batteries, and fuel cells, improving energy efficiency and promoting sustainable energy 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nanotechnology with biology to create new tools for studying biological processes and developing novel therapies and diagnostics, more effective.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in Medicine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Nanoparticles can deliver drugs directly to cancer cells, minimizing side effects and increasing treatment effectiveness. It is much better.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Nanomaterials can enhance medical imaging techniques, allowing for earlier and more accurate detection of diseases. It is more accurate now.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can promote tissue regeneration and repair, offering new treatments for injuries and degenerative diseases, a better solution.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Nanoscale biosensors can detect biomarkers for diseases, enabling early diagnosis and personalized treatment strategies. This is fast.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is at the forefront of developing innovative therapies to combat a wide range of diseases, from cancer to infectious diseases.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in Electronics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enables the creation of smaller and faster transistors, leading to more powerful and energy-efficient computing devices. It is fast.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Nanomaterials can be used to create high-density memory devices, allowing for more data storage in smaller spaces, that improves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facilitates the development of flexible and bendable electronic devices, opening up new possibilities for wearable technology. A great innovation.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is essential for building quantum computers, which promise to revolutionize computation and solve complex problems. Very helpful in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is paving the way for the next generation of electronic devices, pushing the boundaries of computing and communication technologies.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Materials Science Advancements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Nanomaterials can reinforce composite materials, making them stronger and lighter for applications in aerospace, automotive, and construction. Important material.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enables the creation of self-healing materials that can repair damage automatically, extending the lifespan of products. Is cost effective.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can be used to create smart textiles with embedded sensors and functionalities, offering new possibilities for wearable technology. Very useful.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Nanomaterials can be used to create protective coatings that are resistant to scratches, corrosion, and other forms of damage. Gives good protection.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is transforming the materials science landscape, leading to the development of innovative materials with unique properties and applications.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Energy and Environment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Nanomaterials can enhance the efficiency of solar cells, making them more cost-effective and promoting the adoption of renewable energy. Saves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enables the development of high-performance batteries with increased energy density and faster charging times. Best power source.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Nanomaterials can be used to filter and purify water, providing access to clean and safe drinking water for communities around the world. Necessary need.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Nanoparticles can act as catalysts to speed up chemical reactions, making industrial processes more efficient and environmentally friendly. Effective catalysis.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Nanotechnology offers innovative solutions for addressing some of the world's most pressing energy and environmental challenges, helping the future.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2025-07-16T13:20:43Z</dcterms:created>
  <dcterms:modified xsi:type="dcterms:W3CDTF">2025-07-16T13:20:43Z</dcterms:modified>
</cp:coreProperties>
</file>