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Bank Loans: A Comprehensive Guide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Classifications, Types, and Recovery Measures in the Banking Sector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in Loan Recovery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downturns and financial crises can lead to increased loan defaults, posing challenges for banks in recovering outstanding amounts and managing non-performing assets.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Legal hurdles and delays in court proceedings can impede loan recovery efforts, prolonging the process and increasing costs for banks and borrowers alike.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Information asymmetry and lack of transparency in borrower financials can hinder banks' ability to assess credit risk and recover defaulted loans effectively and efficiently.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issues, such as borrower distress and public sentiment, can influence loan recovery outcomes, requiring banks to adopt a compassionate and responsible approach.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are the type of borrowers who are capable of paying the loan but they willingly and intentionally does not pay the loan. That causes loss to the bank.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Trends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digitalization of loan recovery processes through online platforms, mobile apps, and digital communication channels improves efficiency and customer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Greater collaboration between banks, borrowers, and third-party service providers facilitates loan restructuring, debt counseling, and alternative dispute resolution, promoting recovery.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predictive analytics using machine learning and AI enhances risk assessment and identifies early warning signs of defaults, enabling proactive recovery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shift towards preventive measures, such as enhanced due diligence, credit counseling, and financial literacy programs, reduces loan defaults and promotes financial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Lenders use sustainable approaches to lending. That help to create a good relationships between the lenders and the borrowers in the banking sector.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attention. We hope this presentation has provided valuable insights into bank loans, their classification, types, and recovery measures.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any further questions or clarifications, please feel free to reach out. We are happy to assist you with your inquiries and provide additional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appreciation to all the individuals and organizations who have contributed to the development and success of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exploring and learning about the fascinating world of banking and finance. Stay curious and informed about the latest developments.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Thanks to all for your participation. It was a pleasure for us to present the topic on bank loans, classification, types and measures to recover.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Lending Landscape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Classifying Bank Loans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Bank Loans: A Deep Dive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Loan Recovery: The Process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Recovery Measures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Technology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Regulatory Framework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in Loan Recovery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Trends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Lending Landscape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Bank loans form a fundamental aspect of the banking sector, enabling economic growth and facilitating financial transactions for individuals and businesses.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Loans act as a catalyst for economic growth by providing capital for investment, expansion, and innovation across various industries and sectors.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Bank loans provide access to financial resources for individuals and businesses, empowering them to achieve their goals and pursue opportunities for advancement.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Loans play a vital role in managing liquidity within the financial system, ensuring a steady flow of funds to meet the diverse needs of borrowers and lenders.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Banks employ risk management strategies to assess and mitigate the potential risks associated with lending, ensuring the stability and soundness of the financial system.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Classifying Bank Loans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Loans are classified based on their intended purpose, such as personal loans, business loans, mortgage loans, and auto loans, each serving distinct financial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Loans are categorized based on the collateral provided as security, distinguishing between secured loans backed by assets and unsecured loans without collateral.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Loans are classified based on their repayment period, differentiating between short-term loans with shorter durations and long-term loans with extended repayment schedules.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Loans are categorized according to the economic sector they serve, including agricultural loans, industrial loans, and service sector loans, each tailored to specific industry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Directed lending by the banks towards some specific sectors. These sectors need special attention and support. The central banks design it.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Bank Loans: A Deep Dive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Personal loans are unsecured loans for various personal needs, such as debt consolidation, home improvements, or unexpected expenses, with flexible repayment terms.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Business loans provide capital for business expansion, working capital, equipment purchases, and other business-related expenses, supporting growth and innovation.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Mortgage loans enable individuals to purchase real estate properties, with the property serving as collateral, offering long-term financing solutions for homeownership.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 loans finance the purchase of vehicles, with the vehicle serving as collateral, providing affordable financing options for transportation needs and convenience.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Educational loans support students to study in high school or higher educational institutions. The loan covers tuition fees, books, and living expenses.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Loan Recovery: The Process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Proactive measures taken by banks to identify and address potential loan defaults early on, preventing escalation and minimizing losses through timely intervention.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Banks offer loan restructuring options, such as rescheduling payments, reducing interest rates, or extending loan terms, to assist borrowers facing financial difficulties.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Banks pursue legal recourse, including filing lawsuits or initiating foreclosure proceedings, to recover outstanding loan amounts from defaulting borrowers through legal channels.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Banks undertake asset recovery efforts, such as seizing and selling collateral or pursuing legal judgments, to recoup losses from defaulted loans and maximize recovery rates.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Management of non-performing assets (NPAs) through strategies like loan restructuring, recovery tribunals, and asset reconstruction companies to minimize losses.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Recovery Measures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Thorough due diligence involves assessing the creditworthiness of borrowers and evaluating collateral value, minimizing the risk of loan defaults and maximizing recovery prospects.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 monitoring of loan performance and borrower financials allows banks to identify early warning signs of distress and take proactive measures to prevent defaults.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Negotiation with borrowers to reach mutually agreeable repayment plans or restructuring arrangements can facilitate loan recovery while preserving borrower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necessary, banks pursue legal action to enforce loan agreements and recover outstanding amounts, leveraging legal remedies to protect their financial interests.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Banks and borrowers come together to agree on a payment plan for the loan to be recovered. It is a method of reducing the loan.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Technology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data analytics to identify patterns and predict potential defaults allows for proactive intervention and targeted recovery efforts, enhancing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Automating recovery processes, such as sending payment reminders and initiating legal actions, streamlines operations and reduces administrative costs, improving overall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online portals for borrowers to manage their loans, make payments, and communicate with banks fosters transparency and convenience, improving customer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AI and machine learning algorithms to assess credit risk and predict loan performance enables banks to make informed lending decisions and optimize recovery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Communicating effectively with customers is necessary. The information helps the consumers to get updated regarding the repayments of their loans.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Regulatory Framework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Regulations set by central banks, such as lending guidelines, provisioning norms, and NPA classification, influence loan recovery practices and promote financial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Legal frameworks governing debt recovery, foreclosure procedures, and bankruptcy laws impact the effectiveness and efficiency of loan recovery processes for banks and borrowers.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Consumer protection laws safeguard the rights of borrowers during loan recovery, ensuring fair and transparent practices by banks and preventing abusive or coercive tactics.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Supervisory oversight by regulatory agencies monitors banks' loan recovery practices and ensures compliance with regulations, promoting sound lending and risk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Fair debt collection practices are important. The fair practices helps to collect the dues by the bank authority without any issues.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2025-07-04T19:46:07Z</dcterms:created>
  <dcterms:modified xsi:type="dcterms:W3CDTF">2025-07-04T19:46:07Z</dcterms:modified>
</cp:coreProperties>
</file>