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9196711/pexels-photo-9196711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9196711/pexels-photo-9196711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Navigating Challenges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and Overcoming Professional Obstacles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Acknowledging the Issue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the Impact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Response Strategies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Preventive Measures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Moving Forward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028576/pexels-photo-6028576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Acknowledging the Issue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Recognizing when problems arise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Recognizing when there was an issue on our end helps us understand the scope and impact of challenges we face.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Acknowledging there was an issue on our end demonstrates honesty and builds trust with stakeholders and team members.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there was an issue on our end allows us to investigate the underlying causes and prevent future occurrences.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Recognizing there was an issue on our end helps us evaluate how challenges affect our goals and objectives.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3674860/pexels-photo-33674860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the Impact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challenges affect our progress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When there was an issue on our end, it can cause setbacks in project timelines and deliverables.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Addressing there was an issue on our end requires redirecting time, effort, and resources from other priorities.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Acknowledging there was an issue on our end can affect team confidence and motivation if not handled properly.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Recognizing there was an issue on our end creates valuable lessons for improvement and growth.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4098369/pexels-photo-4098369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Response Strategies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Effective approaches to resolution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When there was an issue on our end, quick response helps minimize damage and restore normal operations.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Addressing there was an issue on our end often requires teamwork and diverse perspectives for effective resolution.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Tackling there was an issue on our end with structured methods ensures comprehensive and lasting solutions.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from when there was an issue on our end helps refine processes and prevent future challenges.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958927/pexels-photo-795892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Preventive Measures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resilience against future issues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Implementing systems to detect potential issues before they become major problems when there was an issue on our end.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Educating teams on best practices to reduce the likelihood there was an issue on our end in the first place.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Establishing rigorous standards to minimize the chance there was an issue on our end in deliverables and processes.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Conducting periodic assessments to identify areas where there was an issue on our end could potentially occur.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3736590/pexels-photo-33736590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Moving Forward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Transforming challenges into growth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Sharing lessons from when there was an issue on our end helps the entire organization benefit from the experience.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Addressing there was an issue on our end often leads to creative solutions and process improvements.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Successfully navigating when there was an issue on our end builds trust and credibility with stakeholders.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Embracing that there was an issue on our end as part of the journey toward excellence and resilience.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2025-09-03T09:54:25Z</dcterms:created>
  <dcterms:modified xsi:type="dcterms:W3CDTF">2025-09-03T09:54:25Z</dcterms:modified>
</cp:coreProperties>
</file>