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Change, Driving Results: A Q1 Review &amp; Strategic Reset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Performance, Adapting Strategies, and Charting a Course for Future Success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Indicators (KPIs)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overall revenue growth and identify key drivers of success to optimize strategies and allocate resources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Measure client satisfaction through feedback surveys and relationship management to ensure high levels of service and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 the quality of placements by tracking retention rates and performance evaluations to ensure long-term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conversion rates at each stage of the hiring process to identify bottlenecks and improve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market share in target sectors to assess competitiveness and identify opportunities for growth and expansion.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 &amp; Best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ability to adapt to changing market conditions and client needs is crucial for long-term success in the recruitment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Collaborative teamwork and open communication are essential for maximizing efficiency and achieving shared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high-quality placements and client relationships over sheer volume leads to greater long-term success and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and analytics to inform decision-making and track progress is essential for continuous improvement and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ongoing learning and development for team members ensures they stay ahead of industry trends and best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appreciate your engagement and support in driving our strategic goals forward.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reflects the hard work and dedication of our entire team. We are committed to achieving our targets and delivering exceptional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your continued support and collaboration as we navigate the challenges and opportunities ahead.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open communication and feedback to ensure we are aligned and working effectively towards our shared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are confident in our ability to achieve future success and build a sustainable future for our organization.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Q1: Launch &amp; Learning Curve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Pivot: Adapting to Market Realities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Outlook: Scenarios &amp; Strategic Actions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Reset &amp; Momentum: Building on Strengths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Moving Forward with Purpose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 Plan: Driving Momentum in Q2-Q4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Sustainable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Performance Indicators (KPIs)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Lessons Learned &amp; Best Practices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Q1: Launch &amp; Learning Curve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team was fully onboarded by mid-April, focusing on essential training and learning initiatives. Initial outreach strategies were implemented to build a foundation.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Dhruvi focused on MAPs to sourcing, Mudassir provided tech strength and lead generation, and Manthan handled cold outreach and prospecting.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Dhruvi secured one confirmed closure (Sep) and identified one potential (Jul), plus two roles in late stages. Mudassir closed two deals (Jul, Aug).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team conducted over 300 marketing calls and presentations with past clients and new prospects, expanding the network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lack of live mandates and slow execution due to a fresh team and unbuilt base created initial hurdles. Startup focus limited market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Pivot: Adapting to Market Realities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initial focus was on tech startups and existing clients, resulting in high activity but low conversion due to funding slowdowns.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strategy shifted towards GCCs in Gujarat and Mumbai, targeting enterprise hiring where the impact on revenue, cost, and risk is evident.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MAPs, cold calls, DMs, and structured email outreach to connect with key decision-makers in the new target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team was encouraged to maintain discipline but shift sectors, focusing on tech hiring in stable and growing industries for better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tech hiring opportunities within GCCs, electric vehicles, BFSI, and healthcare to align with market growth and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Outlook: Scenarios &amp; Strategic Actions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target is to achieve ₹1 Cr+ in revenue. Various scenarios were created from best to worst case with different closure and client retentions.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Achieving 4–5 closures and securing 2+ new GCC/enterprise clients in the best-case scenario, maximizing revenue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Aiming for 2–3 closures per quarter and retaining 1 GCC client in a realistic scenario, ensuring steady progress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quality over quantity, closely tracking IV:Offer and CVO:IV ratios to ensure efficient and effective hiring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an ownership mindset over simply activity. Daily client connection, structured outreach, and accountability for better results.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Reset &amp; Momentum: Building on Strengths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Dhruvi has made strong progress, transitioning from MAPs to live roles and closures, demonstrating effective sourcing and placement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Mudassir serves as a tech mentor and provides execution support and business development expertise, contributing to overall team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Manthan leads frontline business development efforts, revives client relationships, and conducts GCC research and pursuit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team has moved from a zero base to an active pipeline in just 2.5 months, showcasing rapid progress and effective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Aligned with market reality, the team is chasing revenue-critical mandates and focusing on long-term growth and sustainable success.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Moving Forward with Purpose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Flexibility and willingness to adjust strategies based on market conditions are crucial for sustained growth and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high-quality placements and client relationships over sheer volume to build a strong reputation and long-term partnerships.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each team member's unique strengths and expertise to maximize efficiency and drive impactful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disciplined in outreach efforts and maintaining accountability to ensure consistent progress and achieve targets.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open communication, collaboration, and mutual support among team members to create a positive and productive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 Plan: Driving Momentum in Q2-Q4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Intensify outreach efforts towards GCCs in Gujarat and Mumbai, focusing on enterprise hiring needs and building strong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Refine and optimize MAP strategies to identify and secure high-quality roles, leveraging data-driven insights to improve conversion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Proactively engage with existing and potential clients, providing valuable insights and solutions to address their hiring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Closely monitor IV:Offer and CVO:IV ratios to assess the effectiveness of hiring processes and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an ownership mindset among team members, encouraging proactive problem-solving and accountability for results.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Sustainable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opportunities in stable and growing industries such as EVs, BFSI, and healthcare to diversify revenue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ongoing training and development opportunities for team members to enhance their skills and stay ahead of industry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 strong brand reputation through consistent delivery of high-quality services and exceptional client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innovative thinking and experimentation to develop new solutions and stay competitive in the evolving market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strategic partnerships with key stakeholders to expand market reach and access new opportunities.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2025-07-02T08:36:45Z</dcterms:created>
  <dcterms:modified xsi:type="dcterms:W3CDTF">2025-07-02T08:36:45Z</dcterms:modified>
</cp:coreProperties>
</file>