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2.png"/><Relationship Id="rId5" Type="http://schemas.openxmlformats.org/officeDocument/2006/relationships/image" Target="../media/image-10-2.png"/><Relationship Id="rId6" Type="http://schemas.openxmlformats.org/officeDocument/2006/relationships/image" Target="../media/image-10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image" Target="../media/image-11-2.png"/><Relationship Id="rId3" Type="http://schemas.openxmlformats.org/officeDocument/2006/relationships/image" Target="../media/image-11-2.png"/><Relationship Id="rId4" Type="http://schemas.openxmlformats.org/officeDocument/2006/relationships/image" Target="../media/image-11-2.png"/><Relationship Id="rId5" Type="http://schemas.openxmlformats.org/officeDocument/2006/relationships/image" Target="../media/image-11-2.png"/><Relationship Id="rId6" Type="http://schemas.openxmlformats.org/officeDocument/2006/relationships/image" Target="../media/image-11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image" Target="../media/image-12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image" Target="../media/image-13-2.png"/><Relationship Id="rId3" Type="http://schemas.openxmlformats.org/officeDocument/2006/relationships/image" Target="../media/image-13-2.png"/><Relationship Id="rId4" Type="http://schemas.openxmlformats.org/officeDocument/2006/relationships/image" Target="../media/image-13-2.png"/><Relationship Id="rId5" Type="http://schemas.openxmlformats.org/officeDocument/2006/relationships/image" Target="../media/image-13-2.png"/><Relationship Id="rId6" Type="http://schemas.openxmlformats.org/officeDocument/2006/relationships/image" Target="../media/image-13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3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3.png"/><Relationship Id="rId10" Type="http://schemas.openxmlformats.org/officeDocument/2006/relationships/image" Target="../media/image-2-2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2.png"/><Relationship Id="rId4" Type="http://schemas.openxmlformats.org/officeDocument/2006/relationships/image" Target="../media/image-4-2.png"/><Relationship Id="rId5" Type="http://schemas.openxmlformats.org/officeDocument/2006/relationships/image" Target="../media/image-4-2.png"/><Relationship Id="rId6" Type="http://schemas.openxmlformats.org/officeDocument/2006/relationships/image" Target="../media/image-4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2.png"/><Relationship Id="rId5" Type="http://schemas.openxmlformats.org/officeDocument/2006/relationships/image" Target="../media/image-5-2.png"/><Relationship Id="rId6" Type="http://schemas.openxmlformats.org/officeDocument/2006/relationships/image" Target="../media/image-5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2.png"/><Relationship Id="rId5" Type="http://schemas.openxmlformats.org/officeDocument/2006/relationships/image" Target="../media/image-6-2.png"/><Relationship Id="rId6" Type="http://schemas.openxmlformats.org/officeDocument/2006/relationships/image" Target="../media/image-6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2.png"/><Relationship Id="rId4" Type="http://schemas.openxmlformats.org/officeDocument/2006/relationships/image" Target="../media/image-7-2.png"/><Relationship Id="rId5" Type="http://schemas.openxmlformats.org/officeDocument/2006/relationships/image" Target="../media/image-7-2.png"/><Relationship Id="rId6" Type="http://schemas.openxmlformats.org/officeDocument/2006/relationships/image" Target="../media/image-7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image" Target="../media/image-8-2.png"/><Relationship Id="rId3" Type="http://schemas.openxmlformats.org/officeDocument/2006/relationships/image" Target="../media/image-8-2.png"/><Relationship Id="rId4" Type="http://schemas.openxmlformats.org/officeDocument/2006/relationships/image" Target="../media/image-8-2.png"/><Relationship Id="rId5" Type="http://schemas.openxmlformats.org/officeDocument/2006/relationships/image" Target="../media/image-8-2.png"/><Relationship Id="rId6" Type="http://schemas.openxmlformats.org/officeDocument/2006/relationships/image" Target="../media/image-8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png"/><Relationship Id="rId3" Type="http://schemas.openxmlformats.org/officeDocument/2006/relationships/image" Target="../media/image-9-2.png"/><Relationship Id="rId4" Type="http://schemas.openxmlformats.org/officeDocument/2006/relationships/image" Target="../media/image-9-2.png"/><Relationship Id="rId5" Type="http://schemas.openxmlformats.org/officeDocument/2006/relationships/image" Target="../media/image-9-2.png"/><Relationship Id="rId6" Type="http://schemas.openxmlformats.org/officeDocument/2006/relationships/image" Target="../media/image-9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285875"/>
            <a:ext cx="6400800" cy="154305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00000"/>
                </a:solidFill>
                <a:latin typeface="Urbanist" pitchFamily="34" charset="0"/>
                <a:ea typeface="Urbanist" pitchFamily="34" charset="-122"/>
                <a:cs typeface="Urbanist" pitchFamily="34" charset="-120"/>
              </a:rPr>
              <a:t>Navigating Material Handling: Equipment, Systems, and Safety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371600" y="2983230"/>
            <a:ext cx="64008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Comprehensive Overview of Conger's Solutions for College Students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Pallet Racking: Maximizing Vertical Space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Diverse Racking Options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Discover various pallet racking systems to suit your specific storage needs, including selective, drive-in, and push-back racking. Tailored to your...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Custom Design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Customize pallet racking systems to optimize space utilization and accommodate different pallet sizes and weights. Maximize every inch.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Installation Services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Ensure proper installation of pallet racking systems with Conger's expert services, guaranteeing safety and compliance. Professional installation.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Safety Inspections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Maintain the safety and integrity of pallet racking systems with regular inspections and maintenance services. Preventative measures.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Optimized Storage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Pallet racking helps optimize your warehouse storage, creating better organization improving workplace safety and increase warehouse productivity. Streamline workflow.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Warehouse Automation: The Future of Efficiency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Automated Solutions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Embrace warehouse automation solutions to streamline operations, reduce labor costs, and enhance accuracy. Drive efficiency and accuracy.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Robotics Integration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Implement robotics and automated guided vehicles (AGVs) to automate material handling tasks and improve throughput. Intelligent automation.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Software Solutions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Utilize warehouse management systems (WMS) and other software solutions to optimize inventory management and order fulfillment. Smart management.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Increased Productivity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Experience significant gains in productivity and efficiency through warehouse automation, leading to improved profitability. Boost your bottom line.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Reduced Errors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Warehouse automation provides accurate and reduces the chance of errors happening from worker fatigues that causes workplace accidents or damaged...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Safety Training: Prioritizing a Safe Work Environment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Comprehensive Programs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Participate in comprehensive safety training programs covering forklifts, aerial lifts, and other equipment to minimize workplace accidents. Prioritize safety.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Certified Instructors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Learn from certified instructors with expertise in safety regulations and best practices, ensuring a safe and compliant work environment. Expert...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Customized Training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Tailor safety training programs to your specific industry and operational needs, addressing unique hazards and challenges. Targeted training.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Regulatory Compliance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Ensure compliance with OSHA and other safety regulations through comprehensive training programs and documentation. Stay compliant.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Accident Prevention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Safety training can help prevent accidents in the workplace by reducing workplace hazards and following the safety measures within the...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Gratitude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attending this presentation on Conger's material handling solutions. We appreciate your time and consideration.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Further Information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For further information or inquiries, please visit our website or contact us directly. We are here to assist you.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Partnership Opportunities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welcome partnership opportunities and collaborations to drive innovation and enhance material handling solutions. Let's connect.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Commitment to Excellence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Conger is committed to providing top-tier material handling solutions and exceptional customer service. Your success is our priority.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Continued Learning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encourage you to continue exploring the world of material handling and warehouse optimization for continuous improvement. Stay curious.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Foundation of Efficiency: Conger's Comprehensive Solutions</a:t>
            </a:r>
            <a:endParaRPr lang="en-US" sz="1200" dirty="0"/>
          </a:p>
        </p:txBody>
      </p:sp>
      <p:pic>
        <p:nvPicPr>
          <p:cNvPr id="6" name="Image 1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47472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393192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Forklifts: Powering Your Productivity</a:t>
            </a:r>
            <a:endParaRPr lang="en-US" sz="1200" dirty="0"/>
          </a:p>
        </p:txBody>
      </p:sp>
      <p:pic>
        <p:nvPicPr>
          <p:cNvPr id="9" name="Image 2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30936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76656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Aerial Lifts: Reaching New Heights Safely</a:t>
            </a:r>
            <a:endParaRPr lang="en-US" sz="1200" dirty="0"/>
          </a:p>
        </p:txBody>
      </p:sp>
      <p:pic>
        <p:nvPicPr>
          <p:cNvPr id="12" name="Image 3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4008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09728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Industrial Cleaning: Maintaining a Safe &amp; Efficient Workspace</a:t>
            </a:r>
            <a:endParaRPr lang="en-US" sz="1200" dirty="0"/>
          </a:p>
        </p:txBody>
      </p:sp>
      <p:pic>
        <p:nvPicPr>
          <p:cNvPr id="15" name="Image 4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472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47472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393192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Utility Vehicles: Enhancing Mobility &amp; Efficiency</a:t>
            </a:r>
            <a:endParaRPr lang="en-US" sz="1200" dirty="0"/>
          </a:p>
        </p:txBody>
      </p:sp>
      <p:pic>
        <p:nvPicPr>
          <p:cNvPr id="18" name="Image 5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9360" y="2314575"/>
            <a:ext cx="457200" cy="41148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30936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06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676656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Warehouse Design: Optimizing Space &amp; Workflow</a:t>
            </a:r>
            <a:endParaRPr lang="en-US" sz="1200" dirty="0"/>
          </a:p>
        </p:txBody>
      </p:sp>
      <p:pic>
        <p:nvPicPr>
          <p:cNvPr id="21" name="Image 6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0" y="3343275"/>
            <a:ext cx="457200" cy="41148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64008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07</a:t>
            </a:r>
            <a:endParaRPr lang="en-US" sz="1400" dirty="0"/>
          </a:p>
        </p:txBody>
      </p:sp>
      <p:sp>
        <p:nvSpPr>
          <p:cNvPr id="23" name="Text 14"/>
          <p:cNvSpPr/>
          <p:nvPr/>
        </p:nvSpPr>
        <p:spPr>
          <a:xfrm>
            <a:off x="109728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Pallet Racking: Maximizing Vertical Space</a:t>
            </a:r>
            <a:endParaRPr lang="en-US" sz="1200" dirty="0"/>
          </a:p>
        </p:txBody>
      </p:sp>
      <p:pic>
        <p:nvPicPr>
          <p:cNvPr id="24" name="Image 7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74720" y="3343275"/>
            <a:ext cx="457200" cy="411480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347472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08</a:t>
            </a:r>
            <a:endParaRPr lang="en-US" sz="1400" dirty="0"/>
          </a:p>
        </p:txBody>
      </p:sp>
      <p:sp>
        <p:nvSpPr>
          <p:cNvPr id="26" name="Text 16"/>
          <p:cNvSpPr/>
          <p:nvPr/>
        </p:nvSpPr>
        <p:spPr>
          <a:xfrm>
            <a:off x="393192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Warehouse Automation: The Future of Efficiency</a:t>
            </a:r>
            <a:endParaRPr lang="en-US" sz="1200" dirty="0"/>
          </a:p>
        </p:txBody>
      </p:sp>
      <p:pic>
        <p:nvPicPr>
          <p:cNvPr id="27" name="Image 8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9360" y="3343275"/>
            <a:ext cx="457200" cy="411480"/>
          </a:xfrm>
          <a:prstGeom prst="rect">
            <a:avLst/>
          </a:prstGeom>
        </p:spPr>
      </p:pic>
      <p:sp>
        <p:nvSpPr>
          <p:cNvPr id="28" name="Text 17"/>
          <p:cNvSpPr/>
          <p:nvPr/>
        </p:nvSpPr>
        <p:spPr>
          <a:xfrm>
            <a:off x="630936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09</a:t>
            </a:r>
            <a:endParaRPr lang="en-US" sz="1400" dirty="0"/>
          </a:p>
        </p:txBody>
      </p:sp>
      <p:sp>
        <p:nvSpPr>
          <p:cNvPr id="29" name="Text 18"/>
          <p:cNvSpPr/>
          <p:nvPr/>
        </p:nvSpPr>
        <p:spPr>
          <a:xfrm>
            <a:off x="676656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Safety Training: Prioritizing a Safe Work Environment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Foundation of Efficiency: Conger's Comprehensive Solutions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Equipment Variety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Conger offers new and used forklifts, aerial lifts, cleaning equipment, and utility vehicles. Find the perfect fit for your operational...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Service Excellence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Comprehensive equipment repair, rental options, and readily available parts ensure minimal downtime and optimal performance. We keep you running.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System Integration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Optimize your warehouse with Conger's design consulting, storage solutions, automation, and conveyor systems for streamlined processes. Let's build smarter.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Insights &amp; Knowledge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Access valuable industry insights covering forklifts, aerial lifts, cleaning equipment, utility vehicles, and warehouse systems to stay informed.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About Conger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Learn about Conger's history, mission, and commitment to providing top-tier material handling solutions and exceptional customer service. Your trusted partner.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Forklifts: Powering Your Productivity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New &amp; Used Options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Explore a wide selection of both new and pre-owned forklifts tailored to various budgets and operational requirements. Quality assured.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Attachment Versatility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Enhance forklift functionality with specialized attachments designed for diverse material handling tasks and increased efficiency. Adapt to any job.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Accessories Galore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Discover a comprehensive range of forklift accessories to optimize performance, safety, and operator comfort. Enhance every aspect.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Promotional Savings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Take advantage of current promotions on forklifts and related equipment to maximize your investment and minimize costs. Don't miss out.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Expert Insights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Access insightful articles and resources on forklift maintenance, safety, and best practices to optimize performance and longevity. Stay informed, stay...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Aerial Lifts: Reaching New Heights Safely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New &amp; Used Selection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Find the perfect aerial lift, new or used, to meet your specific height and access requirements. Choose from various brands...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Rental Solutions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Access aerial lifts on a short-term basis through Conger's flexible rental program, ideal for temporary projects and fluctuating needs. Rent...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Repair Services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Keep your aerial lifts in top condition with Conger's expert repair services, minimizing downtime and ensuring safety compliance. Reliable support.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Safety Training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Ensure safe aerial lift operation with comprehensive safety training programs designed to meet industry standards and protect your workforce. Prioritize...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Informative Insights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Gain valuable knowledge on aerial lift safety, maintenance, and best practices through Conger's informative articles and resources. Elevate your understanding.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Industrial Cleaning: Maintaining a Safe &amp; Efficient Workspace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Diverse Equipment Range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Explore a variety of industrial cleaning equipment, including sweepers and scrubbers, designed to maintain a clean and safe work environment....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Rental Options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Utilize industrial cleaning equipment on demand with Conger's rental services, perfect for seasonal cleaning or specific projects. Flexible solutions.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Maintenance Programs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Extend the lifespan of your cleaning equipment with Conger's preventative maintenance programs, ensuring optimal performance and reliability. Proactive care.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Parts Availability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Access a comprehensive inventory of replacement parts for industrial cleaning equipment, minimizing downtime and keeping your operations running smoothly. Ready...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Expert Advice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Benefit from Conger's expertise in industrial cleaning equipment selection and maintenance through informative articles and personalized consultations. Make informed decisions.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Utility Vehicles: Enhancing Mobility &amp; Efficiency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Versatile Applications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Discover the wide range of applications for utility vehicles, from transportation to material handling, improving efficiency across different industries. Adaptable...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New &amp; Used Options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Choose from a selection of new and pre-owned utility vehicles to fit your budget and operational requirements. Quality and value.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Customization Options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Tailor utility vehicles to your specific needs with various accessories and attachments, maximizing their functionality and productivity. Personalized solutions.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Service &amp; Support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Rely on Conger's comprehensive service and support for utility vehicles, ensuring optimal performance and minimal downtime. Dedicated assistance.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Industry Insights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Stay informed about the latest trends and best practices in utility vehicle usage through Conger's informative articles and resources. Knowledge...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Warehouse Design: Optimizing Space &amp; Workflow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Layout Consulting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Maximize warehouse efficiency with Conger's expert design and layout consulting services, tailored to your specific needs and objectives. Strategic planning.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Storage Solutions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Implement efficient storage solutions, including pallet racking, to optimize space utilization and improve inventory management. Organized and efficient.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Automation Integration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Explore warehouse automation technologies to streamline processes, reduce labor costs, and increase throughput. Embrace innovation.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Conveyor Systems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Automate material flow with conveyor and sortation systems, enhancing speed, accuracy, and overall operational efficiency. Smooth operations.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E-Commerce Fulfillment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Optimize your e-commerce order fulfillment process with integrated solutions designed to meet the demands of online retail. Seamless execution.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2025-07-21T10:10:47Z</dcterms:created>
  <dcterms:modified xsi:type="dcterms:W3CDTF">2025-07-21T10:10:47Z</dcterms:modified>
</cp:coreProperties>
</file>